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8" r:id="rId15"/>
    <p:sldId id="279" r:id="rId16"/>
    <p:sldId id="280" r:id="rId17"/>
    <p:sldId id="269" r:id="rId18"/>
    <p:sldId id="270" r:id="rId19"/>
    <p:sldId id="271" r:id="rId20"/>
    <p:sldId id="272" r:id="rId21"/>
    <p:sldId id="273" r:id="rId22"/>
    <p:sldId id="276" r:id="rId23"/>
    <p:sldId id="275" r:id="rId24"/>
    <p:sldId id="274" r:id="rId2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D44"/>
    <a:srgbClr val="99F0E0"/>
    <a:srgbClr val="EC660B"/>
    <a:srgbClr val="FCE1F6"/>
    <a:srgbClr val="F9FFF4"/>
    <a:srgbClr val="C6F5ED"/>
    <a:srgbClr val="EDF2F5"/>
    <a:srgbClr val="B06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3" autoAdjust="0"/>
    <p:restoredTop sz="93323" autoAdjust="0"/>
  </p:normalViewPr>
  <p:slideViewPr>
    <p:cSldViewPr snapToGrid="0">
      <p:cViewPr varScale="1">
        <p:scale>
          <a:sx n="152" d="100"/>
          <a:sy n="152" d="100"/>
        </p:scale>
        <p:origin x="156" y="46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1DE43-0395-4AE7-8E31-CFE2D1170DE8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1790E-37E4-4216-8282-FFAA4935F9F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630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2287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35D77-D182-A3CF-FAE5-9E083D639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81488898-27FB-500F-2176-FEEEEA4F6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4A528D5-324D-F0CB-3294-66732537D9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15E73CC-A1B7-32FD-A05B-7514923B7A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6398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A7B7D-E6C8-FC0B-B1F1-0EAFEBC41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5E752FED-7C20-D01F-7A71-E1C704E5B4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B82EC4E-7099-1E8A-01CF-9D81E4DE7B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3BB4A52-B11B-5F4E-B483-2FAD29E1E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78495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EC280-0F89-19B6-1A94-F8CBC3CB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79F44E0E-A3FD-7646-7F45-CD8EE4A512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B5893EC-1C16-3FC0-40C2-EAD68D5D5C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834736E-7A23-717B-69E3-E1E662E21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5927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0674A-BBB0-479E-1D48-D9485E762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481E474D-5A4C-F9EA-E2E1-8BC7FC138F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C917C5FD-E12E-83F0-8001-37D76F4946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EC1BB9C-9E9A-5408-0315-E7F71C24B0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7088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829CF-1046-F5E8-9F98-96D3B986A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58C93F4-52F6-3744-3929-203E44CFD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1217569-57C5-724D-CD63-1B0FB05527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F54B6C9-BC79-B45F-BBEC-7228AD0248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178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A1786-12DB-8643-3AC6-A912F38EB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3D4AE96-AAC5-A060-BF46-9B376E362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670064EF-8F29-2DC1-F736-83C13BBBF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6D1E316-4C42-EF8A-03EE-A3BEC9C465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4119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C3ADE-1FE6-A755-EBCE-2C7B70E01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329695C7-FC78-5328-6A2D-FB97E8FC8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6E61704A-A0CE-6D7B-6FFD-05FE2F529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68A034F-46FB-9E1D-90FF-E8BFC55E8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44078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21343-D371-1AFE-FE16-51003DBF2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A6B13178-1583-0EEB-7FDA-1C4A7522E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12C73DE4-2441-C3EE-4552-8AB832756D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CD48ED7-BC21-787C-7735-3A652587ED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29078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276A6-551D-C521-0FEC-91E1181B2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078EEAA5-0BCB-C800-FB1F-99871F2436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E383DF80-C029-62E8-02CD-74B7D31CA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                                        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F3554B7-4C66-1173-9989-9EF46B935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1942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6B616-ED1A-4E38-49FD-62A38E484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57A9BBF-8AD3-ADEF-6CEF-84F08299D9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12CA056C-4F68-C716-A31C-B857C72E26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987AAE9-48E3-7F44-18BB-38B8B1907A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6177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56614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A3CC3-5634-0E62-A959-A2616F8EE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FEA01D2A-37FF-A0F5-B6FE-BD569E1829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A5DD2E5-FB12-6C3F-1E3D-61DE3332AE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aseline="-25000" dirty="0"/>
              <a:t>          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16C0351-FA86-8CED-B265-BEDCCB6A2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6117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6947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2322E-8364-2471-0C01-5E67883FA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21224B62-419D-0004-4471-B886DC786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00EEBED-A2FA-4A47-1963-86267EC5EF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7D24F29-042E-DD59-7641-899B4DD9B8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83464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F9095-A591-AA93-CF29-647E35E94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8003E922-3EAD-507A-5FB5-69349A4FC0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79D859AB-88DB-A7E7-A2DD-FC5047D025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                                        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90F12FE-87EF-DF8F-A949-940500750C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5275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2872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315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2653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00E5D-2FCE-122B-4CCF-E6FD7C2B6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0725023F-C654-2476-BD98-C7783F68B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BD7F809E-4F0C-288C-E807-781FB366FB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7600594-A2FA-F50B-EFE7-ACC2A1B94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9721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772BB-D005-CA81-6B6D-5D7000F7C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143BD72F-B506-8049-E753-04A1F54B89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456B9E5E-756F-B6F3-6DFE-9808729D99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0465186-B42B-85F6-6D81-CFDDF32A0C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6346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6CDDA-D5AF-5AC0-235D-10CF42745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881DF02D-1D81-335F-DB37-78FCC5CADF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53BEDD1C-606B-5FC9-9A77-19C27AB5A9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9928ECF-C195-892C-0268-C620DE4256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2699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90716-0CE3-7DFC-7DDE-B4FE782FE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CCA31743-7C9B-14DD-7345-CACFDD7221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452077E-2A4A-11A9-3A04-D319C8CF5E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8AD089F-FF42-FB09-C514-888A6C18D2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6929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64A9D-D477-F3D5-4EA1-94BF73460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5AAB7705-60E9-4B48-2FEF-115FE983C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B455A21-2803-9B51-B8FC-F28758C4D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996520C-3DB4-7BB6-2F40-C538BAB30C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1790E-37E4-4216-8282-FFAA4935F9FB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4055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73DECE-9B10-66E0-46C5-E5BBF0BE4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A346C37-FC39-BA7B-10AB-9E6585D1C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7EDC31B-0C65-3E37-588A-7CAB94746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35160FB-B93D-70FE-E046-BD27544F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00A8CF9-68BD-D219-52DB-BA3E4588E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949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4548F7-443B-3A57-0F8C-8987EEFCD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811A09C-BF35-2A34-8F3B-CA1030BF4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BC3DAA-4DE1-A325-8436-3AC98F7D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2F4FE06-A224-9021-1A0A-38E0EF412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6C9788D-6E48-D4F0-9B69-8CA51404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101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840B54C8-7B05-A775-741E-566F561E80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5690A6E-A150-811D-506E-5F2276BCB0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75DDAAE-D150-4D52-A24A-63CAF5CD9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F4A9A84-6DD1-1A05-14AE-F935FF5D0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40289A7-CDF9-665D-773D-33B6AAAC6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3814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16F9F2-8159-9A8D-040F-16FC84802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964663B-B246-4FE4-A189-176B19055B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DC09820-4420-1776-86DD-DD8F336C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F9809F3-9B38-C026-A3ED-CC6360096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379E45A-5449-A1C5-39B8-0D10CB9F7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6307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713988-538E-7A4B-6C74-1F6C60743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03CCE7F-7A67-7B8C-FB07-FD08B0BFB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8D2838-C010-2839-0126-69C86E000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A37207C-A68E-EBF1-5717-26B1407C3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6A14784-1CFD-F45E-7767-EE2F07DDE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3683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B25C029-B9B9-EA31-2F44-547472C2E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CD448F6-7BCC-3CC9-22ED-3D8690F42B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761A014-22EA-D5F4-2407-A8760223F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86294E6-B28D-BACF-200F-EDBA5DD52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8F158AE-ACD7-6055-6C49-4B9A40E00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BAD9C6D-BF2F-F56A-0386-251DED4E1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601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068F40-04B2-E180-BE55-3AA788D13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1ACA30-525E-C362-1DCB-46D3191A7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9492189-A6F7-F70B-F015-6BE900A3F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1FA164A-EAE6-7D33-F2B8-5402EA69B1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50116E1D-C9BF-3C8A-5478-9B63B9EB79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214A9FE-07EB-1D60-34D8-851D7C811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307DA2D-EEC7-4298-41F1-926D32899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5449E22-308D-46A1-CF85-4278630B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260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C3C59B3-1D32-644D-33E0-5BAC54431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99C5AC-AA09-CAA2-EF05-FEC702FA0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AEFD78D-6CC7-5EBE-D70B-A4AA9FD16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FF82BD7-C810-3CC3-8A26-4C56EB26F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262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E4D93B19-F937-C8E4-7027-926C223F2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3C72DD5-4EAB-3B84-F26D-C91CDD5DB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D483C7-8F35-0903-E995-4AF34250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35405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5779FB-1D12-1450-BEE1-78906A95E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8D5E725-E25D-2D89-8E45-F2211C01B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0C71637-C580-2E93-1CEC-F22C00946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3D1F93F-244B-BE31-222E-DEDDB0BF9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BAAD6E1-BD1A-845F-EE49-6D246448A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CFF9E93-FE8D-73CB-4D7F-4F493E88F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6961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879F04-3B7B-AF26-39D3-7AD788322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A9EC869-6C08-4C00-CB81-D5E59C6DA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177E219-FCEE-029B-950A-138BC97271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460DFBA-7D85-AFAE-27C3-9789D1BBE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E35148A-2EE6-5DD5-2067-41F183CA5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28D494A-47D0-AADB-EACB-09BE33C16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02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15CBA002-48D4-2F19-CC52-76E017F69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69DCF00-2146-B292-45F6-99CDDEB58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7953F8-0D2C-4118-896E-227A1DB1B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4D944A-3D68-4D7F-A7FC-ECA8D1BAFC3E}" type="datetimeFigureOut">
              <a:rPr lang="pl-PL" smtClean="0"/>
              <a:t>10.06.2026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4CD47E5-7757-F264-A4FA-D7F28D9DC1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28B7082-BDFF-1B5D-FF16-5D4D1D60F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04EDA4-8AD1-4AA5-9044-DCEC3E06D30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528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sv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7A91E653-0026-80DF-95A7-F71CCFEE4F3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Wideo 4">
            <a:hlinkClick r:id="" action="ppaction://media"/>
            <a:extLst>
              <a:ext uri="{FF2B5EF4-FFF2-40B4-BE49-F238E27FC236}">
                <a16:creationId xmlns:a16="http://schemas.microsoft.com/office/drawing/2014/main" id="{2E3B4947-AA09-8249-D202-2663FF6C52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7263" y="3032759"/>
            <a:ext cx="3911837" cy="85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3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69643-B011-17AB-C696-F06796498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09C99562-2FA6-1C18-7843-AB30FD77BDD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C5131BB7-4742-70B3-7537-85FF0AD805A9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2E33C739-9F62-E32B-D8C2-C54A5812D64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2" name="Prostokąt 11">
            <a:extLst>
              <a:ext uri="{FF2B5EF4-FFF2-40B4-BE49-F238E27FC236}">
                <a16:creationId xmlns:a16="http://schemas.microsoft.com/office/drawing/2014/main" id="{ED715410-0BF6-DB24-44B6-97043EF24F68}"/>
              </a:ext>
            </a:extLst>
          </p:cNvPr>
          <p:cNvSpPr/>
          <p:nvPr/>
        </p:nvSpPr>
        <p:spPr>
          <a:xfrm>
            <a:off x="254000" y="1739987"/>
            <a:ext cx="11718575" cy="4864012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25B8CC6-BED6-CA58-74E0-FAA68D49529A}"/>
              </a:ext>
            </a:extLst>
          </p:cNvPr>
          <p:cNvSpPr txBox="1"/>
          <p:nvPr/>
        </p:nvSpPr>
        <p:spPr>
          <a:xfrm>
            <a:off x="819807" y="2778036"/>
            <a:ext cx="10758389" cy="2971326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genetyczna opiera się na działalności poradni genetycznych oraz szerokiej ofercie badań wykonywanych w wyspecjalizowanych laboratoriach genetycznych Grupy Diagnostyka.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Dzięki wykorzystaniu nowoczesnych technologii, takich jak sekwencjonowanie nowej generacji (NGS), możliwe jest przeprowadzanie kompleksowych analiz genomu oraz profilowanie nowotworów w celu doboru terapii spersonalizowanej.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testów w ofercie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+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poradni genetycznych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tys.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badań genetycznych rocznie</a:t>
            </a:r>
          </a:p>
        </p:txBody>
      </p:sp>
      <p:grpSp>
        <p:nvGrpSpPr>
          <p:cNvPr id="23" name="Grafika 20">
            <a:extLst>
              <a:ext uri="{FF2B5EF4-FFF2-40B4-BE49-F238E27FC236}">
                <a16:creationId xmlns:a16="http://schemas.microsoft.com/office/drawing/2014/main" id="{656085D0-A2F3-99CB-9BA1-B4353C583BB2}"/>
              </a:ext>
            </a:extLst>
          </p:cNvPr>
          <p:cNvGrpSpPr/>
          <p:nvPr/>
        </p:nvGrpSpPr>
        <p:grpSpPr>
          <a:xfrm>
            <a:off x="9970151" y="335278"/>
            <a:ext cx="1967849" cy="1011007"/>
            <a:chOff x="6141615" y="842454"/>
            <a:chExt cx="1601705" cy="822896"/>
          </a:xfrm>
        </p:grpSpPr>
        <p:sp>
          <p:nvSpPr>
            <p:cNvPr id="24" name="Dowolny kształt: kształt 23">
              <a:extLst>
                <a:ext uri="{FF2B5EF4-FFF2-40B4-BE49-F238E27FC236}">
                  <a16:creationId xmlns:a16="http://schemas.microsoft.com/office/drawing/2014/main" id="{FD572E6B-B9B9-4FB8-6FA5-436A58FE8AD7}"/>
                </a:ext>
              </a:extLst>
            </p:cNvPr>
            <p:cNvSpPr/>
            <p:nvPr/>
          </p:nvSpPr>
          <p:spPr>
            <a:xfrm>
              <a:off x="6593268" y="1171003"/>
              <a:ext cx="1003179" cy="494347"/>
            </a:xfrm>
            <a:custGeom>
              <a:avLst/>
              <a:gdLst>
                <a:gd name="csX0" fmla="*/ 360235 w 1003179"/>
                <a:gd name="csY0" fmla="*/ 494348 h 494347"/>
                <a:gd name="csX1" fmla="*/ 71755 w 1003179"/>
                <a:gd name="csY1" fmla="*/ 344424 h 494347"/>
                <a:gd name="csX2" fmla="*/ 0 w 1003179"/>
                <a:gd name="csY2" fmla="*/ 150685 h 494347"/>
                <a:gd name="csX3" fmla="*/ 54546 w 1003179"/>
                <a:gd name="csY3" fmla="*/ 137477 h 494347"/>
                <a:gd name="csX4" fmla="*/ 114998 w 1003179"/>
                <a:gd name="csY4" fmla="*/ 310579 h 494347"/>
                <a:gd name="csX5" fmla="*/ 351726 w 1003179"/>
                <a:gd name="csY5" fmla="*/ 443484 h 494347"/>
                <a:gd name="csX6" fmla="*/ 351726 w 1003179"/>
                <a:gd name="csY6" fmla="*/ 443484 h 494347"/>
                <a:gd name="csX7" fmla="*/ 450342 w 1003179"/>
                <a:gd name="csY7" fmla="*/ 426783 h 494347"/>
                <a:gd name="csX8" fmla="*/ 705485 w 1003179"/>
                <a:gd name="csY8" fmla="*/ 205867 h 494347"/>
                <a:gd name="csX9" fmla="*/ 711073 w 1003179"/>
                <a:gd name="csY9" fmla="*/ 198438 h 494347"/>
                <a:gd name="csX10" fmla="*/ 975868 w 1003179"/>
                <a:gd name="csY10" fmla="*/ 318 h 494347"/>
                <a:gd name="csX11" fmla="*/ 979360 w 1003179"/>
                <a:gd name="csY11" fmla="*/ 0 h 494347"/>
                <a:gd name="csX12" fmla="*/ 1002728 w 1003179"/>
                <a:gd name="csY12" fmla="*/ 19812 h 494347"/>
                <a:gd name="csX13" fmla="*/ 985393 w 1003179"/>
                <a:gd name="csY13" fmla="*/ 48133 h 494347"/>
                <a:gd name="csX14" fmla="*/ 877506 w 1003179"/>
                <a:gd name="csY14" fmla="*/ 97028 h 494347"/>
                <a:gd name="csX15" fmla="*/ 773811 w 1003179"/>
                <a:gd name="csY15" fmla="*/ 200724 h 494347"/>
                <a:gd name="csX16" fmla="*/ 710882 w 1003179"/>
                <a:gd name="csY16" fmla="*/ 287972 h 494347"/>
                <a:gd name="csX17" fmla="*/ 625665 w 1003179"/>
                <a:gd name="csY17" fmla="*/ 386524 h 494347"/>
                <a:gd name="csX18" fmla="*/ 419544 w 1003179"/>
                <a:gd name="csY18" fmla="*/ 489395 h 494347"/>
                <a:gd name="csX19" fmla="*/ 360235 w 1003179"/>
                <a:gd name="csY19" fmla="*/ 494284 h 494347"/>
                <a:gd name="csX20" fmla="*/ 360235 w 1003179"/>
                <a:gd name="csY20" fmla="*/ 494284 h 4943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03179" h="494347">
                  <a:moveTo>
                    <a:pt x="360235" y="494348"/>
                  </a:moveTo>
                  <a:cubicBezTo>
                    <a:pt x="244284" y="494348"/>
                    <a:pt x="139128" y="439674"/>
                    <a:pt x="71755" y="344424"/>
                  </a:cubicBezTo>
                  <a:cubicBezTo>
                    <a:pt x="32765" y="289306"/>
                    <a:pt x="8636" y="224155"/>
                    <a:pt x="0" y="150685"/>
                  </a:cubicBezTo>
                  <a:lnTo>
                    <a:pt x="54546" y="137477"/>
                  </a:lnTo>
                  <a:cubicBezTo>
                    <a:pt x="63563" y="205804"/>
                    <a:pt x="82867" y="260985"/>
                    <a:pt x="114998" y="310579"/>
                  </a:cubicBezTo>
                  <a:cubicBezTo>
                    <a:pt x="169608" y="395033"/>
                    <a:pt x="255905" y="443484"/>
                    <a:pt x="351726" y="443484"/>
                  </a:cubicBezTo>
                  <a:lnTo>
                    <a:pt x="351726" y="443484"/>
                  </a:lnTo>
                  <a:cubicBezTo>
                    <a:pt x="384428" y="443484"/>
                    <a:pt x="417639" y="437896"/>
                    <a:pt x="450342" y="426783"/>
                  </a:cubicBezTo>
                  <a:cubicBezTo>
                    <a:pt x="569531" y="386461"/>
                    <a:pt x="635571" y="298704"/>
                    <a:pt x="705485" y="205867"/>
                  </a:cubicBezTo>
                  <a:lnTo>
                    <a:pt x="711073" y="198438"/>
                  </a:lnTo>
                  <a:cubicBezTo>
                    <a:pt x="767270" y="123888"/>
                    <a:pt x="855852" y="22225"/>
                    <a:pt x="975868" y="318"/>
                  </a:cubicBezTo>
                  <a:cubicBezTo>
                    <a:pt x="977011" y="127"/>
                    <a:pt x="978217" y="0"/>
                    <a:pt x="979360" y="0"/>
                  </a:cubicBezTo>
                  <a:cubicBezTo>
                    <a:pt x="990917" y="0"/>
                    <a:pt x="1000760" y="10224"/>
                    <a:pt x="1002728" y="19812"/>
                  </a:cubicBezTo>
                  <a:cubicBezTo>
                    <a:pt x="1005014" y="30988"/>
                    <a:pt x="998538" y="45021"/>
                    <a:pt x="985393" y="48133"/>
                  </a:cubicBezTo>
                  <a:cubicBezTo>
                    <a:pt x="945451" y="57594"/>
                    <a:pt x="910145" y="73596"/>
                    <a:pt x="877506" y="97028"/>
                  </a:cubicBezTo>
                  <a:cubicBezTo>
                    <a:pt x="837120" y="125984"/>
                    <a:pt x="803211" y="159893"/>
                    <a:pt x="773811" y="200724"/>
                  </a:cubicBezTo>
                  <a:lnTo>
                    <a:pt x="710882" y="287972"/>
                  </a:lnTo>
                  <a:cubicBezTo>
                    <a:pt x="681038" y="329374"/>
                    <a:pt x="654748" y="359791"/>
                    <a:pt x="625665" y="386524"/>
                  </a:cubicBezTo>
                  <a:cubicBezTo>
                    <a:pt x="565975" y="441388"/>
                    <a:pt x="494664" y="477012"/>
                    <a:pt x="419544" y="489395"/>
                  </a:cubicBezTo>
                  <a:cubicBezTo>
                    <a:pt x="399923" y="492633"/>
                    <a:pt x="379984" y="494284"/>
                    <a:pt x="360235" y="494284"/>
                  </a:cubicBezTo>
                  <a:lnTo>
                    <a:pt x="360235" y="494284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D5D17216-7AEB-E81F-10B3-3BECE5BCF224}"/>
                </a:ext>
              </a:extLst>
            </p:cNvPr>
            <p:cNvSpPr/>
            <p:nvPr/>
          </p:nvSpPr>
          <p:spPr>
            <a:xfrm>
              <a:off x="6141615" y="1070292"/>
              <a:ext cx="1100559" cy="378015"/>
            </a:xfrm>
            <a:custGeom>
              <a:avLst/>
              <a:gdLst>
                <a:gd name="csX0" fmla="*/ 976989 w 1100559"/>
                <a:gd name="csY0" fmla="*/ 270827 h 378015"/>
                <a:gd name="csX1" fmla="*/ 899138 w 1100559"/>
                <a:gd name="csY1" fmla="*/ 198946 h 378015"/>
                <a:gd name="csX2" fmla="*/ 802745 w 1100559"/>
                <a:gd name="csY2" fmla="*/ 159766 h 378015"/>
                <a:gd name="csX3" fmla="*/ 786425 w 1100559"/>
                <a:gd name="csY3" fmla="*/ 157988 h 378015"/>
                <a:gd name="csX4" fmla="*/ 758485 w 1100559"/>
                <a:gd name="csY4" fmla="*/ 156210 h 378015"/>
                <a:gd name="csX5" fmla="*/ 737149 w 1100559"/>
                <a:gd name="csY5" fmla="*/ 157861 h 378015"/>
                <a:gd name="csX6" fmla="*/ 717210 w 1100559"/>
                <a:gd name="csY6" fmla="*/ 161227 h 378015"/>
                <a:gd name="csX7" fmla="*/ 698795 w 1100559"/>
                <a:gd name="csY7" fmla="*/ 164274 h 378015"/>
                <a:gd name="csX8" fmla="*/ 595291 w 1100559"/>
                <a:gd name="csY8" fmla="*/ 185102 h 378015"/>
                <a:gd name="csX9" fmla="*/ 501501 w 1100559"/>
                <a:gd name="csY9" fmla="*/ 210820 h 378015"/>
                <a:gd name="csX10" fmla="*/ 366500 w 1100559"/>
                <a:gd name="csY10" fmla="*/ 236410 h 378015"/>
                <a:gd name="csX11" fmla="*/ 335639 w 1100559"/>
                <a:gd name="csY11" fmla="*/ 237680 h 378015"/>
                <a:gd name="csX12" fmla="*/ 6518 w 1100559"/>
                <a:gd name="csY12" fmla="*/ 44577 h 378015"/>
                <a:gd name="csX13" fmla="*/ 2645 w 1100559"/>
                <a:gd name="csY13" fmla="*/ 7810 h 378015"/>
                <a:gd name="csX14" fmla="*/ 16996 w 1100559"/>
                <a:gd name="csY14" fmla="*/ 0 h 378015"/>
                <a:gd name="csX15" fmla="*/ 18647 w 1100559"/>
                <a:gd name="csY15" fmla="*/ 0 h 378015"/>
                <a:gd name="csX16" fmla="*/ 47349 w 1100559"/>
                <a:gd name="csY16" fmla="*/ 17653 h 378015"/>
                <a:gd name="csX17" fmla="*/ 249850 w 1100559"/>
                <a:gd name="csY17" fmla="*/ 172085 h 378015"/>
                <a:gd name="csX18" fmla="*/ 329860 w 1100559"/>
                <a:gd name="csY18" fmla="*/ 181483 h 378015"/>
                <a:gd name="csX19" fmla="*/ 505818 w 1100559"/>
                <a:gd name="csY19" fmla="*/ 153988 h 378015"/>
                <a:gd name="csX20" fmla="*/ 531791 w 1100559"/>
                <a:gd name="csY20" fmla="*/ 146749 h 378015"/>
                <a:gd name="csX21" fmla="*/ 750421 w 1100559"/>
                <a:gd name="csY21" fmla="*/ 108585 h 378015"/>
                <a:gd name="csX22" fmla="*/ 923966 w 1100559"/>
                <a:gd name="csY22" fmla="*/ 156718 h 378015"/>
                <a:gd name="csX23" fmla="*/ 1085574 w 1100559"/>
                <a:gd name="csY23" fmla="*/ 319024 h 378015"/>
                <a:gd name="csX24" fmla="*/ 1100560 w 1100559"/>
                <a:gd name="csY24" fmla="*/ 336486 h 378015"/>
                <a:gd name="csX25" fmla="*/ 1065953 w 1100559"/>
                <a:gd name="csY25" fmla="*/ 378016 h 378015"/>
                <a:gd name="csX26" fmla="*/ 976989 w 1100559"/>
                <a:gd name="csY26" fmla="*/ 270891 h 3780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1100559" h="378015">
                  <a:moveTo>
                    <a:pt x="976989" y="270827"/>
                  </a:moveTo>
                  <a:cubicBezTo>
                    <a:pt x="955399" y="244793"/>
                    <a:pt x="929935" y="221297"/>
                    <a:pt x="899138" y="198946"/>
                  </a:cubicBezTo>
                  <a:cubicBezTo>
                    <a:pt x="868785" y="176847"/>
                    <a:pt x="835447" y="163322"/>
                    <a:pt x="802745" y="159766"/>
                  </a:cubicBezTo>
                  <a:lnTo>
                    <a:pt x="786425" y="157988"/>
                  </a:lnTo>
                  <a:cubicBezTo>
                    <a:pt x="778741" y="157163"/>
                    <a:pt x="768582" y="156210"/>
                    <a:pt x="758485" y="156210"/>
                  </a:cubicBezTo>
                  <a:cubicBezTo>
                    <a:pt x="750738" y="156210"/>
                    <a:pt x="743754" y="156718"/>
                    <a:pt x="737149" y="157861"/>
                  </a:cubicBezTo>
                  <a:lnTo>
                    <a:pt x="717210" y="161227"/>
                  </a:lnTo>
                  <a:cubicBezTo>
                    <a:pt x="711115" y="162243"/>
                    <a:pt x="704954" y="163258"/>
                    <a:pt x="698795" y="164274"/>
                  </a:cubicBezTo>
                  <a:cubicBezTo>
                    <a:pt x="664950" y="169863"/>
                    <a:pt x="629961" y="175641"/>
                    <a:pt x="595291" y="185102"/>
                  </a:cubicBezTo>
                  <a:lnTo>
                    <a:pt x="501501" y="210820"/>
                  </a:lnTo>
                  <a:cubicBezTo>
                    <a:pt x="449685" y="225044"/>
                    <a:pt x="408028" y="232918"/>
                    <a:pt x="366500" y="236410"/>
                  </a:cubicBezTo>
                  <a:cubicBezTo>
                    <a:pt x="356276" y="237299"/>
                    <a:pt x="345862" y="237680"/>
                    <a:pt x="335639" y="237680"/>
                  </a:cubicBezTo>
                  <a:cubicBezTo>
                    <a:pt x="199622" y="237680"/>
                    <a:pt x="73511" y="163703"/>
                    <a:pt x="6518" y="44577"/>
                  </a:cubicBezTo>
                  <a:cubicBezTo>
                    <a:pt x="549" y="33972"/>
                    <a:pt x="-2562" y="17272"/>
                    <a:pt x="2645" y="7810"/>
                  </a:cubicBezTo>
                  <a:cubicBezTo>
                    <a:pt x="5312" y="2985"/>
                    <a:pt x="10011" y="381"/>
                    <a:pt x="16996" y="0"/>
                  </a:cubicBezTo>
                  <a:cubicBezTo>
                    <a:pt x="17567" y="0"/>
                    <a:pt x="18139" y="0"/>
                    <a:pt x="18647" y="0"/>
                  </a:cubicBezTo>
                  <a:cubicBezTo>
                    <a:pt x="30204" y="0"/>
                    <a:pt x="41189" y="6731"/>
                    <a:pt x="47349" y="17653"/>
                  </a:cubicBezTo>
                  <a:cubicBezTo>
                    <a:pt x="91799" y="96393"/>
                    <a:pt x="161839" y="149796"/>
                    <a:pt x="249850" y="172085"/>
                  </a:cubicBezTo>
                  <a:cubicBezTo>
                    <a:pt x="274742" y="178371"/>
                    <a:pt x="300904" y="181483"/>
                    <a:pt x="329860" y="181483"/>
                  </a:cubicBezTo>
                  <a:cubicBezTo>
                    <a:pt x="391455" y="181483"/>
                    <a:pt x="452987" y="167322"/>
                    <a:pt x="505818" y="153988"/>
                  </a:cubicBezTo>
                  <a:cubicBezTo>
                    <a:pt x="512613" y="152273"/>
                    <a:pt x="521504" y="149733"/>
                    <a:pt x="531791" y="146749"/>
                  </a:cubicBezTo>
                  <a:cubicBezTo>
                    <a:pt x="581257" y="132461"/>
                    <a:pt x="664124" y="108585"/>
                    <a:pt x="750421" y="108585"/>
                  </a:cubicBezTo>
                  <a:cubicBezTo>
                    <a:pt x="820461" y="108585"/>
                    <a:pt x="878817" y="124777"/>
                    <a:pt x="923966" y="156718"/>
                  </a:cubicBezTo>
                  <a:cubicBezTo>
                    <a:pt x="982386" y="198818"/>
                    <a:pt x="1037187" y="262636"/>
                    <a:pt x="1085574" y="319024"/>
                  </a:cubicBezTo>
                  <a:cubicBezTo>
                    <a:pt x="1090653" y="324930"/>
                    <a:pt x="1095607" y="330771"/>
                    <a:pt x="1100560" y="336486"/>
                  </a:cubicBezTo>
                  <a:lnTo>
                    <a:pt x="1065953" y="378016"/>
                  </a:lnTo>
                  <a:lnTo>
                    <a:pt x="976989" y="270891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F53E0972-7772-D125-52B0-FD833558D22B}"/>
                </a:ext>
              </a:extLst>
            </p:cNvPr>
            <p:cNvSpPr/>
            <p:nvPr/>
          </p:nvSpPr>
          <p:spPr>
            <a:xfrm>
              <a:off x="7280846" y="1489011"/>
              <a:ext cx="462474" cy="168528"/>
            </a:xfrm>
            <a:custGeom>
              <a:avLst/>
              <a:gdLst>
                <a:gd name="csX0" fmla="*/ 283401 w 462474"/>
                <a:gd name="csY0" fmla="*/ 168465 h 168528"/>
                <a:gd name="csX1" fmla="*/ 83059 w 462474"/>
                <a:gd name="csY1" fmla="*/ 114300 h 168528"/>
                <a:gd name="csX2" fmla="*/ 76136 w 462474"/>
                <a:gd name="csY2" fmla="*/ 109410 h 168528"/>
                <a:gd name="csX3" fmla="*/ 0 w 462474"/>
                <a:gd name="csY3" fmla="*/ 44640 h 168528"/>
                <a:gd name="csX4" fmla="*/ 35306 w 462474"/>
                <a:gd name="csY4" fmla="*/ 0 h 168528"/>
                <a:gd name="csX5" fmla="*/ 128207 w 462474"/>
                <a:gd name="csY5" fmla="*/ 73977 h 168528"/>
                <a:gd name="csX6" fmla="*/ 289370 w 462474"/>
                <a:gd name="csY6" fmla="*/ 117221 h 168528"/>
                <a:gd name="csX7" fmla="*/ 422466 w 462474"/>
                <a:gd name="csY7" fmla="*/ 88900 h 168528"/>
                <a:gd name="csX8" fmla="*/ 435928 w 462474"/>
                <a:gd name="csY8" fmla="*/ 86106 h 168528"/>
                <a:gd name="csX9" fmla="*/ 459613 w 462474"/>
                <a:gd name="csY9" fmla="*/ 97727 h 168528"/>
                <a:gd name="csX10" fmla="*/ 461645 w 462474"/>
                <a:gd name="csY10" fmla="*/ 113665 h 168528"/>
                <a:gd name="csX11" fmla="*/ 447611 w 462474"/>
                <a:gd name="csY11" fmla="*/ 130810 h 168528"/>
                <a:gd name="csX12" fmla="*/ 283401 w 462474"/>
                <a:gd name="csY12" fmla="*/ 168529 h 1685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462474" h="168528">
                  <a:moveTo>
                    <a:pt x="283401" y="168465"/>
                  </a:moveTo>
                  <a:cubicBezTo>
                    <a:pt x="214059" y="168465"/>
                    <a:pt x="144844" y="149733"/>
                    <a:pt x="83059" y="114300"/>
                  </a:cubicBezTo>
                  <a:cubicBezTo>
                    <a:pt x="81471" y="112776"/>
                    <a:pt x="79185" y="111125"/>
                    <a:pt x="76136" y="109410"/>
                  </a:cubicBezTo>
                  <a:cubicBezTo>
                    <a:pt x="47244" y="88646"/>
                    <a:pt x="22923" y="67945"/>
                    <a:pt x="0" y="44640"/>
                  </a:cubicBezTo>
                  <a:lnTo>
                    <a:pt x="35306" y="0"/>
                  </a:lnTo>
                  <a:cubicBezTo>
                    <a:pt x="63119" y="26416"/>
                    <a:pt x="92202" y="53213"/>
                    <a:pt x="128207" y="73977"/>
                  </a:cubicBezTo>
                  <a:cubicBezTo>
                    <a:pt x="177419" y="102299"/>
                    <a:pt x="233109" y="117221"/>
                    <a:pt x="289370" y="117221"/>
                  </a:cubicBezTo>
                  <a:cubicBezTo>
                    <a:pt x="335153" y="117221"/>
                    <a:pt x="379921" y="107696"/>
                    <a:pt x="422466" y="88900"/>
                  </a:cubicBezTo>
                  <a:cubicBezTo>
                    <a:pt x="426657" y="87058"/>
                    <a:pt x="431292" y="86106"/>
                    <a:pt x="435928" y="86106"/>
                  </a:cubicBezTo>
                  <a:cubicBezTo>
                    <a:pt x="445898" y="86106"/>
                    <a:pt x="454787" y="90424"/>
                    <a:pt x="459613" y="97727"/>
                  </a:cubicBezTo>
                  <a:cubicBezTo>
                    <a:pt x="462535" y="102108"/>
                    <a:pt x="463233" y="107760"/>
                    <a:pt x="461645" y="113665"/>
                  </a:cubicBezTo>
                  <a:cubicBezTo>
                    <a:pt x="459677" y="121031"/>
                    <a:pt x="454406" y="127444"/>
                    <a:pt x="447611" y="130810"/>
                  </a:cubicBezTo>
                  <a:cubicBezTo>
                    <a:pt x="396494" y="155829"/>
                    <a:pt x="341249" y="168529"/>
                    <a:pt x="283401" y="168529"/>
                  </a:cubicBez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5C9FD20F-0D35-B62C-8DDC-FB456132F776}"/>
                </a:ext>
              </a:extLst>
            </p:cNvPr>
            <p:cNvSpPr/>
            <p:nvPr/>
          </p:nvSpPr>
          <p:spPr>
            <a:xfrm>
              <a:off x="6501883" y="842454"/>
              <a:ext cx="139073" cy="367283"/>
            </a:xfrm>
            <a:custGeom>
              <a:avLst/>
              <a:gdLst>
                <a:gd name="csX0" fmla="*/ 85480 w 139073"/>
                <a:gd name="csY0" fmla="*/ 279400 h 367283"/>
                <a:gd name="csX1" fmla="*/ 61223 w 139073"/>
                <a:gd name="csY1" fmla="*/ 135890 h 367283"/>
                <a:gd name="csX2" fmla="*/ 7375 w 139073"/>
                <a:gd name="csY2" fmla="*/ 40704 h 367283"/>
                <a:gd name="csX3" fmla="*/ 9 w 139073"/>
                <a:gd name="csY3" fmla="*/ 26035 h 367283"/>
                <a:gd name="csX4" fmla="*/ 9661 w 139073"/>
                <a:gd name="csY4" fmla="*/ 8446 h 367283"/>
                <a:gd name="csX5" fmla="*/ 30552 w 139073"/>
                <a:gd name="csY5" fmla="*/ 0 h 367283"/>
                <a:gd name="csX6" fmla="*/ 38744 w 139073"/>
                <a:gd name="csY6" fmla="*/ 2985 h 367283"/>
                <a:gd name="csX7" fmla="*/ 136915 w 139073"/>
                <a:gd name="csY7" fmla="*/ 287338 h 367283"/>
                <a:gd name="csX8" fmla="*/ 139074 w 139073"/>
                <a:gd name="csY8" fmla="*/ 355537 h 367283"/>
                <a:gd name="csX9" fmla="*/ 86051 w 139073"/>
                <a:gd name="csY9" fmla="*/ 367284 h 367283"/>
                <a:gd name="csX10" fmla="*/ 85416 w 139073"/>
                <a:gd name="csY10" fmla="*/ 279463 h 3672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39073" h="367283">
                  <a:moveTo>
                    <a:pt x="85480" y="279400"/>
                  </a:moveTo>
                  <a:cubicBezTo>
                    <a:pt x="85162" y="230696"/>
                    <a:pt x="76971" y="182435"/>
                    <a:pt x="61223" y="135890"/>
                  </a:cubicBezTo>
                  <a:cubicBezTo>
                    <a:pt x="48840" y="99441"/>
                    <a:pt x="31251" y="68263"/>
                    <a:pt x="7375" y="40704"/>
                  </a:cubicBezTo>
                  <a:cubicBezTo>
                    <a:pt x="2739" y="35370"/>
                    <a:pt x="-182" y="28829"/>
                    <a:pt x="9" y="26035"/>
                  </a:cubicBezTo>
                  <a:cubicBezTo>
                    <a:pt x="453" y="19495"/>
                    <a:pt x="4010" y="12954"/>
                    <a:pt x="9661" y="8446"/>
                  </a:cubicBezTo>
                  <a:cubicBezTo>
                    <a:pt x="14932" y="4254"/>
                    <a:pt x="23440" y="0"/>
                    <a:pt x="30552" y="0"/>
                  </a:cubicBezTo>
                  <a:cubicBezTo>
                    <a:pt x="33982" y="0"/>
                    <a:pt x="36712" y="953"/>
                    <a:pt x="38744" y="2985"/>
                  </a:cubicBezTo>
                  <a:cubicBezTo>
                    <a:pt x="120786" y="82677"/>
                    <a:pt x="134756" y="228410"/>
                    <a:pt x="136915" y="287338"/>
                  </a:cubicBezTo>
                  <a:lnTo>
                    <a:pt x="139074" y="355537"/>
                  </a:lnTo>
                  <a:lnTo>
                    <a:pt x="86051" y="367284"/>
                  </a:lnTo>
                  <a:lnTo>
                    <a:pt x="85416" y="279463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630B1F96-075C-451B-B351-BF002F5DBA01}"/>
                </a:ext>
              </a:extLst>
            </p:cNvPr>
            <p:cNvSpPr/>
            <p:nvPr/>
          </p:nvSpPr>
          <p:spPr>
            <a:xfrm>
              <a:off x="7539687" y="1271291"/>
              <a:ext cx="163422" cy="272193"/>
            </a:xfrm>
            <a:custGeom>
              <a:avLst/>
              <a:gdLst>
                <a:gd name="csX0" fmla="*/ 110982 w 163422"/>
                <a:gd name="csY0" fmla="*/ 173587 h 272193"/>
                <a:gd name="csX1" fmla="*/ 161211 w 163422"/>
                <a:gd name="csY1" fmla="*/ 211433 h 272193"/>
                <a:gd name="csX2" fmla="*/ 85265 w 163422"/>
                <a:gd name="csY2" fmla="*/ 267504 h 272193"/>
                <a:gd name="csX3" fmla="*/ 64119 w 163422"/>
                <a:gd name="csY3" fmla="*/ 223943 h 272193"/>
                <a:gd name="csX4" fmla="*/ 78470 w 163422"/>
                <a:gd name="csY4" fmla="*/ 170031 h 272193"/>
                <a:gd name="csX5" fmla="*/ 43545 w 163422"/>
                <a:gd name="csY5" fmla="*/ 93069 h 272193"/>
                <a:gd name="csX6" fmla="*/ 21067 w 163422"/>
                <a:gd name="csY6" fmla="*/ 79417 h 272193"/>
                <a:gd name="csX7" fmla="*/ 76566 w 163422"/>
                <a:gd name="csY7" fmla="*/ 11281 h 272193"/>
                <a:gd name="csX8" fmla="*/ 78343 w 163422"/>
                <a:gd name="csY8" fmla="*/ 81639 h 272193"/>
                <a:gd name="csX9" fmla="*/ 81645 w 163422"/>
                <a:gd name="csY9" fmla="*/ 112627 h 272193"/>
                <a:gd name="csX10" fmla="*/ 110157 w 163422"/>
                <a:gd name="csY10" fmla="*/ 172889 h 272193"/>
                <a:gd name="csX11" fmla="*/ 110982 w 163422"/>
                <a:gd name="csY11" fmla="*/ 173587 h 2721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63422" h="272193">
                  <a:moveTo>
                    <a:pt x="110982" y="173587"/>
                  </a:moveTo>
                  <a:cubicBezTo>
                    <a:pt x="126794" y="186287"/>
                    <a:pt x="153337" y="190542"/>
                    <a:pt x="161211" y="211433"/>
                  </a:cubicBezTo>
                  <a:cubicBezTo>
                    <a:pt x="175181" y="252518"/>
                    <a:pt x="119745" y="284585"/>
                    <a:pt x="85265" y="267504"/>
                  </a:cubicBezTo>
                  <a:cubicBezTo>
                    <a:pt x="68120" y="260646"/>
                    <a:pt x="58278" y="241913"/>
                    <a:pt x="64119" y="223943"/>
                  </a:cubicBezTo>
                  <a:cubicBezTo>
                    <a:pt x="69136" y="205972"/>
                    <a:pt x="84249" y="189526"/>
                    <a:pt x="78470" y="170031"/>
                  </a:cubicBezTo>
                  <a:cubicBezTo>
                    <a:pt x="69834" y="145584"/>
                    <a:pt x="63929" y="108373"/>
                    <a:pt x="43545" y="93069"/>
                  </a:cubicBezTo>
                  <a:cubicBezTo>
                    <a:pt x="36624" y="87672"/>
                    <a:pt x="28432" y="84052"/>
                    <a:pt x="21067" y="79417"/>
                  </a:cubicBezTo>
                  <a:cubicBezTo>
                    <a:pt x="-33162" y="42841"/>
                    <a:pt x="28941" y="-27390"/>
                    <a:pt x="76566" y="11281"/>
                  </a:cubicBezTo>
                  <a:cubicBezTo>
                    <a:pt x="100442" y="33125"/>
                    <a:pt x="85202" y="57319"/>
                    <a:pt x="78343" y="81639"/>
                  </a:cubicBezTo>
                  <a:cubicBezTo>
                    <a:pt x="76121" y="92244"/>
                    <a:pt x="78217" y="102277"/>
                    <a:pt x="81645" y="112627"/>
                  </a:cubicBezTo>
                  <a:cubicBezTo>
                    <a:pt x="89456" y="132058"/>
                    <a:pt x="94917" y="158982"/>
                    <a:pt x="110157" y="172889"/>
                  </a:cubicBezTo>
                  <a:lnTo>
                    <a:pt x="110982" y="173587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Dowolny kształt: kształt 28">
              <a:extLst>
                <a:ext uri="{FF2B5EF4-FFF2-40B4-BE49-F238E27FC236}">
                  <a16:creationId xmlns:a16="http://schemas.microsoft.com/office/drawing/2014/main" id="{84B4B609-B2F8-F515-B756-235F4593D061}"/>
                </a:ext>
              </a:extLst>
            </p:cNvPr>
            <p:cNvSpPr/>
            <p:nvPr/>
          </p:nvSpPr>
          <p:spPr>
            <a:xfrm>
              <a:off x="6237159" y="911761"/>
              <a:ext cx="247732" cy="208592"/>
            </a:xfrm>
            <a:custGeom>
              <a:avLst/>
              <a:gdLst>
                <a:gd name="csX0" fmla="*/ 182056 w 247732"/>
                <a:gd name="csY0" fmla="*/ 9560 h 208592"/>
                <a:gd name="csX1" fmla="*/ 216409 w 247732"/>
                <a:gd name="csY1" fmla="*/ 82331 h 208592"/>
                <a:gd name="csX2" fmla="*/ 183008 w 247732"/>
                <a:gd name="csY2" fmla="*/ 83411 h 208592"/>
                <a:gd name="csX3" fmla="*/ 148782 w 247732"/>
                <a:gd name="csY3" fmla="*/ 96492 h 208592"/>
                <a:gd name="csX4" fmla="*/ 112206 w 247732"/>
                <a:gd name="csY4" fmla="*/ 124622 h 208592"/>
                <a:gd name="csX5" fmla="*/ 97093 w 247732"/>
                <a:gd name="csY5" fmla="*/ 143164 h 208592"/>
                <a:gd name="csX6" fmla="*/ 88330 w 247732"/>
                <a:gd name="csY6" fmla="*/ 185201 h 208592"/>
                <a:gd name="csX7" fmla="*/ 35625 w 247732"/>
                <a:gd name="csY7" fmla="*/ 204061 h 208592"/>
                <a:gd name="csX8" fmla="*/ 27307 w 247732"/>
                <a:gd name="csY8" fmla="*/ 110906 h 208592"/>
                <a:gd name="csX9" fmla="*/ 72010 w 247732"/>
                <a:gd name="csY9" fmla="*/ 115732 h 208592"/>
                <a:gd name="csX10" fmla="*/ 109094 w 247732"/>
                <a:gd name="csY10" fmla="*/ 100238 h 208592"/>
                <a:gd name="csX11" fmla="*/ 140400 w 247732"/>
                <a:gd name="csY11" fmla="*/ 77315 h 208592"/>
                <a:gd name="csX12" fmla="*/ 181167 w 247732"/>
                <a:gd name="csY12" fmla="*/ 10386 h 208592"/>
                <a:gd name="csX13" fmla="*/ 182183 w 247732"/>
                <a:gd name="csY13" fmla="*/ 9624 h 2085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47732" h="208592">
                  <a:moveTo>
                    <a:pt x="182056" y="9560"/>
                  </a:moveTo>
                  <a:cubicBezTo>
                    <a:pt x="237745" y="-29683"/>
                    <a:pt x="278830" y="63345"/>
                    <a:pt x="216409" y="82331"/>
                  </a:cubicBezTo>
                  <a:cubicBezTo>
                    <a:pt x="205488" y="85316"/>
                    <a:pt x="194057" y="83093"/>
                    <a:pt x="183008" y="83411"/>
                  </a:cubicBezTo>
                  <a:cubicBezTo>
                    <a:pt x="169864" y="83347"/>
                    <a:pt x="159006" y="88745"/>
                    <a:pt x="148782" y="96492"/>
                  </a:cubicBezTo>
                  <a:cubicBezTo>
                    <a:pt x="137860" y="104620"/>
                    <a:pt x="122557" y="116367"/>
                    <a:pt x="112206" y="124622"/>
                  </a:cubicBezTo>
                  <a:cubicBezTo>
                    <a:pt x="105856" y="129829"/>
                    <a:pt x="99824" y="135417"/>
                    <a:pt x="97093" y="143164"/>
                  </a:cubicBezTo>
                  <a:cubicBezTo>
                    <a:pt x="92457" y="156245"/>
                    <a:pt x="93982" y="171930"/>
                    <a:pt x="88330" y="185201"/>
                  </a:cubicBezTo>
                  <a:cubicBezTo>
                    <a:pt x="80583" y="207172"/>
                    <a:pt x="55183" y="214157"/>
                    <a:pt x="35625" y="204061"/>
                  </a:cubicBezTo>
                  <a:cubicBezTo>
                    <a:pt x="-697" y="190345"/>
                    <a:pt x="-18287" y="122781"/>
                    <a:pt x="27307" y="110906"/>
                  </a:cubicBezTo>
                  <a:cubicBezTo>
                    <a:pt x="42610" y="107668"/>
                    <a:pt x="59057" y="115097"/>
                    <a:pt x="72010" y="115732"/>
                  </a:cubicBezTo>
                  <a:cubicBezTo>
                    <a:pt x="86488" y="117129"/>
                    <a:pt x="97538" y="108366"/>
                    <a:pt x="109094" y="100238"/>
                  </a:cubicBezTo>
                  <a:cubicBezTo>
                    <a:pt x="119000" y="92999"/>
                    <a:pt x="131193" y="84617"/>
                    <a:pt x="140400" y="77315"/>
                  </a:cubicBezTo>
                  <a:cubicBezTo>
                    <a:pt x="165101" y="61821"/>
                    <a:pt x="158244" y="27467"/>
                    <a:pt x="181167" y="10386"/>
                  </a:cubicBezTo>
                  <a:lnTo>
                    <a:pt x="182183" y="9624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C22F556C-CF78-4AED-A15E-83DFE6506AD1}"/>
                </a:ext>
              </a:extLst>
            </p:cNvPr>
            <p:cNvSpPr/>
            <p:nvPr/>
          </p:nvSpPr>
          <p:spPr>
            <a:xfrm>
              <a:off x="6842922" y="1284432"/>
              <a:ext cx="154483" cy="273996"/>
            </a:xfrm>
            <a:custGeom>
              <a:avLst/>
              <a:gdLst>
                <a:gd name="csX0" fmla="*/ 68481 w 154483"/>
                <a:gd name="csY0" fmla="*/ 35161 h 273996"/>
                <a:gd name="csX1" fmla="*/ 129187 w 154483"/>
                <a:gd name="csY1" fmla="*/ 3919 h 273996"/>
                <a:gd name="csX2" fmla="*/ 146649 w 154483"/>
                <a:gd name="csY2" fmla="*/ 66911 h 273996"/>
                <a:gd name="csX3" fmla="*/ 118519 w 154483"/>
                <a:gd name="csY3" fmla="*/ 88819 h 273996"/>
                <a:gd name="csX4" fmla="*/ 99279 w 154483"/>
                <a:gd name="csY4" fmla="*/ 116949 h 273996"/>
                <a:gd name="csX5" fmla="*/ 82642 w 154483"/>
                <a:gd name="csY5" fmla="*/ 178925 h 273996"/>
                <a:gd name="csX6" fmla="*/ 102263 w 154483"/>
                <a:gd name="csY6" fmla="*/ 226741 h 273996"/>
                <a:gd name="csX7" fmla="*/ 78705 w 154483"/>
                <a:gd name="csY7" fmla="*/ 270175 h 273996"/>
                <a:gd name="csX8" fmla="*/ 13681 w 154483"/>
                <a:gd name="csY8" fmla="*/ 198737 h 273996"/>
                <a:gd name="csX9" fmla="*/ 56734 w 154483"/>
                <a:gd name="csY9" fmla="*/ 169781 h 273996"/>
                <a:gd name="csX10" fmla="*/ 81118 w 154483"/>
                <a:gd name="csY10" fmla="*/ 98852 h 273996"/>
                <a:gd name="csX11" fmla="*/ 68291 w 154483"/>
                <a:gd name="csY11" fmla="*/ 36304 h 273996"/>
                <a:gd name="csX12" fmla="*/ 68481 w 154483"/>
                <a:gd name="csY12" fmla="*/ 35161 h 2739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54483" h="273996">
                  <a:moveTo>
                    <a:pt x="68481" y="35161"/>
                  </a:moveTo>
                  <a:cubicBezTo>
                    <a:pt x="72100" y="9380"/>
                    <a:pt x="105502" y="-8209"/>
                    <a:pt x="129187" y="3919"/>
                  </a:cubicBezTo>
                  <a:cubicBezTo>
                    <a:pt x="152809" y="14079"/>
                    <a:pt x="162652" y="46464"/>
                    <a:pt x="146649" y="66911"/>
                  </a:cubicBezTo>
                  <a:cubicBezTo>
                    <a:pt x="139601" y="76436"/>
                    <a:pt x="127854" y="82024"/>
                    <a:pt x="118519" y="88819"/>
                  </a:cubicBezTo>
                  <a:cubicBezTo>
                    <a:pt x="108232" y="95486"/>
                    <a:pt x="102834" y="105583"/>
                    <a:pt x="99279" y="116949"/>
                  </a:cubicBezTo>
                  <a:cubicBezTo>
                    <a:pt x="93818" y="136698"/>
                    <a:pt x="83658" y="158669"/>
                    <a:pt x="82642" y="178925"/>
                  </a:cubicBezTo>
                  <a:cubicBezTo>
                    <a:pt x="83213" y="196578"/>
                    <a:pt x="98580" y="209659"/>
                    <a:pt x="102263" y="226741"/>
                  </a:cubicBezTo>
                  <a:cubicBezTo>
                    <a:pt x="107280" y="245283"/>
                    <a:pt x="96484" y="264269"/>
                    <a:pt x="78705" y="270175"/>
                  </a:cubicBezTo>
                  <a:cubicBezTo>
                    <a:pt x="36414" y="288209"/>
                    <a:pt x="-28483" y="238742"/>
                    <a:pt x="13681" y="198737"/>
                  </a:cubicBezTo>
                  <a:cubicBezTo>
                    <a:pt x="27016" y="187498"/>
                    <a:pt x="46637" y="184894"/>
                    <a:pt x="56734" y="169781"/>
                  </a:cubicBezTo>
                  <a:cubicBezTo>
                    <a:pt x="67909" y="150414"/>
                    <a:pt x="76799" y="122347"/>
                    <a:pt x="81118" y="98852"/>
                  </a:cubicBezTo>
                  <a:cubicBezTo>
                    <a:pt x="84673" y="76246"/>
                    <a:pt x="64671" y="58275"/>
                    <a:pt x="68291" y="36304"/>
                  </a:cubicBezTo>
                  <a:lnTo>
                    <a:pt x="68481" y="35161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412A9C26-A710-46EC-156B-8F4A27127199}"/>
                </a:ext>
              </a:extLst>
            </p:cNvPr>
            <p:cNvSpPr/>
            <p:nvPr/>
          </p:nvSpPr>
          <p:spPr>
            <a:xfrm>
              <a:off x="7457806" y="1353677"/>
              <a:ext cx="106767" cy="199810"/>
            </a:xfrm>
            <a:custGeom>
              <a:avLst/>
              <a:gdLst>
                <a:gd name="csX0" fmla="*/ 104282 w 106767"/>
                <a:gd name="csY0" fmla="*/ 177498 h 199810"/>
                <a:gd name="csX1" fmla="*/ 34114 w 106767"/>
                <a:gd name="csY1" fmla="*/ 178324 h 199810"/>
                <a:gd name="csX2" fmla="*/ 44148 w 106767"/>
                <a:gd name="csY2" fmla="*/ 142700 h 199810"/>
                <a:gd name="csX3" fmla="*/ 45354 w 106767"/>
                <a:gd name="csY3" fmla="*/ 109426 h 199810"/>
                <a:gd name="csX4" fmla="*/ 31575 w 106767"/>
                <a:gd name="csY4" fmla="*/ 71199 h 199810"/>
                <a:gd name="csX5" fmla="*/ 1095 w 106767"/>
                <a:gd name="csY5" fmla="*/ 23066 h 199810"/>
                <a:gd name="csX6" fmla="*/ 64023 w 106767"/>
                <a:gd name="csY6" fmla="*/ 22241 h 199810"/>
                <a:gd name="csX7" fmla="*/ 54879 w 106767"/>
                <a:gd name="csY7" fmla="*/ 63833 h 199810"/>
                <a:gd name="csX8" fmla="*/ 69421 w 106767"/>
                <a:gd name="csY8" fmla="*/ 123841 h 199810"/>
                <a:gd name="csX9" fmla="*/ 104726 w 106767"/>
                <a:gd name="csY9" fmla="*/ 176419 h 199810"/>
                <a:gd name="csX10" fmla="*/ 104282 w 106767"/>
                <a:gd name="csY10" fmla="*/ 177498 h 1998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06767" h="199810">
                  <a:moveTo>
                    <a:pt x="104282" y="177498"/>
                  </a:moveTo>
                  <a:cubicBezTo>
                    <a:pt x="93741" y="205946"/>
                    <a:pt x="42370" y="208232"/>
                    <a:pt x="34114" y="178324"/>
                  </a:cubicBezTo>
                  <a:cubicBezTo>
                    <a:pt x="31066" y="165751"/>
                    <a:pt x="39385" y="153686"/>
                    <a:pt x="44148" y="142700"/>
                  </a:cubicBezTo>
                  <a:cubicBezTo>
                    <a:pt x="49291" y="132223"/>
                    <a:pt x="48085" y="120539"/>
                    <a:pt x="45354" y="109426"/>
                  </a:cubicBezTo>
                  <a:cubicBezTo>
                    <a:pt x="41862" y="95139"/>
                    <a:pt x="38369" y="79581"/>
                    <a:pt x="31575" y="71199"/>
                  </a:cubicBezTo>
                  <a:cubicBezTo>
                    <a:pt x="18938" y="57229"/>
                    <a:pt x="-5446" y="45799"/>
                    <a:pt x="1095" y="23066"/>
                  </a:cubicBezTo>
                  <a:cubicBezTo>
                    <a:pt x="8143" y="-6842"/>
                    <a:pt x="56848" y="-8239"/>
                    <a:pt x="64023" y="22241"/>
                  </a:cubicBezTo>
                  <a:cubicBezTo>
                    <a:pt x="67770" y="37100"/>
                    <a:pt x="57419" y="50625"/>
                    <a:pt x="54879" y="63833"/>
                  </a:cubicBezTo>
                  <a:cubicBezTo>
                    <a:pt x="52911" y="83899"/>
                    <a:pt x="59705" y="106569"/>
                    <a:pt x="69421" y="123841"/>
                  </a:cubicBezTo>
                  <a:cubicBezTo>
                    <a:pt x="82184" y="141303"/>
                    <a:pt x="115267" y="149812"/>
                    <a:pt x="104726" y="176419"/>
                  </a:cubicBezTo>
                  <a:lnTo>
                    <a:pt x="104282" y="177498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6" name="Dowolny kształt: kształt 35">
              <a:extLst>
                <a:ext uri="{FF2B5EF4-FFF2-40B4-BE49-F238E27FC236}">
                  <a16:creationId xmlns:a16="http://schemas.microsoft.com/office/drawing/2014/main" id="{A85DEB99-0352-8ADF-4E56-E82DFAB0733E}"/>
                </a:ext>
              </a:extLst>
            </p:cNvPr>
            <p:cNvSpPr/>
            <p:nvPr/>
          </p:nvSpPr>
          <p:spPr>
            <a:xfrm>
              <a:off x="6747455" y="1284384"/>
              <a:ext cx="128925" cy="192819"/>
            </a:xfrm>
            <a:custGeom>
              <a:avLst/>
              <a:gdLst>
                <a:gd name="csX0" fmla="*/ 111370 w 128925"/>
                <a:gd name="csY0" fmla="*/ 3776 h 192819"/>
                <a:gd name="csX1" fmla="*/ 128325 w 128925"/>
                <a:gd name="csY1" fmla="*/ 36161 h 192819"/>
                <a:gd name="csX2" fmla="*/ 91558 w 128925"/>
                <a:gd name="csY2" fmla="*/ 70324 h 192819"/>
                <a:gd name="csX3" fmla="*/ 64380 w 128925"/>
                <a:gd name="csY3" fmla="*/ 127284 h 192819"/>
                <a:gd name="csX4" fmla="*/ 65079 w 128925"/>
                <a:gd name="csY4" fmla="*/ 181767 h 192819"/>
                <a:gd name="csX5" fmla="*/ 753 w 128925"/>
                <a:gd name="csY5" fmla="*/ 151795 h 192819"/>
                <a:gd name="csX6" fmla="*/ 39742 w 128925"/>
                <a:gd name="csY6" fmla="*/ 120743 h 192819"/>
                <a:gd name="csX7" fmla="*/ 63491 w 128925"/>
                <a:gd name="csY7" fmla="*/ 84421 h 192819"/>
                <a:gd name="csX8" fmla="*/ 69016 w 128925"/>
                <a:gd name="csY8" fmla="*/ 52100 h 192819"/>
                <a:gd name="csX9" fmla="*/ 70095 w 128925"/>
                <a:gd name="csY9" fmla="*/ 14571 h 192819"/>
                <a:gd name="csX10" fmla="*/ 110291 w 128925"/>
                <a:gd name="csY10" fmla="*/ 3141 h 192819"/>
                <a:gd name="csX11" fmla="*/ 111370 w 128925"/>
                <a:gd name="csY11" fmla="*/ 3649 h 1928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28925" h="192819">
                  <a:moveTo>
                    <a:pt x="111370" y="3776"/>
                  </a:moveTo>
                  <a:cubicBezTo>
                    <a:pt x="123563" y="9682"/>
                    <a:pt x="131182" y="23017"/>
                    <a:pt x="128325" y="36161"/>
                  </a:cubicBezTo>
                  <a:cubicBezTo>
                    <a:pt x="125023" y="54449"/>
                    <a:pt x="104576" y="60545"/>
                    <a:pt x="91558" y="70324"/>
                  </a:cubicBezTo>
                  <a:cubicBezTo>
                    <a:pt x="78160" y="84421"/>
                    <a:pt x="67238" y="110266"/>
                    <a:pt x="64380" y="127284"/>
                  </a:cubicBezTo>
                  <a:cubicBezTo>
                    <a:pt x="63111" y="145318"/>
                    <a:pt x="78668" y="165384"/>
                    <a:pt x="65079" y="181767"/>
                  </a:cubicBezTo>
                  <a:cubicBezTo>
                    <a:pt x="44505" y="207548"/>
                    <a:pt x="-6803" y="184370"/>
                    <a:pt x="753" y="151795"/>
                  </a:cubicBezTo>
                  <a:cubicBezTo>
                    <a:pt x="4754" y="133189"/>
                    <a:pt x="26344" y="130332"/>
                    <a:pt x="39742" y="120743"/>
                  </a:cubicBezTo>
                  <a:cubicBezTo>
                    <a:pt x="49966" y="113504"/>
                    <a:pt x="57459" y="98010"/>
                    <a:pt x="63491" y="84421"/>
                  </a:cubicBezTo>
                  <a:cubicBezTo>
                    <a:pt x="68126" y="74198"/>
                    <a:pt x="70984" y="63339"/>
                    <a:pt x="69016" y="52100"/>
                  </a:cubicBezTo>
                  <a:cubicBezTo>
                    <a:pt x="67428" y="39844"/>
                    <a:pt x="63428" y="26065"/>
                    <a:pt x="70095" y="14571"/>
                  </a:cubicBezTo>
                  <a:cubicBezTo>
                    <a:pt x="77589" y="1046"/>
                    <a:pt x="95813" y="-3780"/>
                    <a:pt x="110291" y="3141"/>
                  </a:cubicBezTo>
                  <a:lnTo>
                    <a:pt x="111370" y="3649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7" name="Dowolny kształt: kształt 36">
              <a:extLst>
                <a:ext uri="{FF2B5EF4-FFF2-40B4-BE49-F238E27FC236}">
                  <a16:creationId xmlns:a16="http://schemas.microsoft.com/office/drawing/2014/main" id="{60FEF46C-A39E-FA38-D311-A5AFCD5339CB}"/>
                </a:ext>
              </a:extLst>
            </p:cNvPr>
            <p:cNvSpPr/>
            <p:nvPr/>
          </p:nvSpPr>
          <p:spPr>
            <a:xfrm>
              <a:off x="6347679" y="1023796"/>
              <a:ext cx="169918" cy="163347"/>
            </a:xfrm>
            <a:custGeom>
              <a:avLst/>
              <a:gdLst>
                <a:gd name="csX0" fmla="*/ 163801 w 169918"/>
                <a:gd name="csY0" fmla="*/ 50370 h 163347"/>
                <a:gd name="csX1" fmla="*/ 118271 w 169918"/>
                <a:gd name="csY1" fmla="*/ 67134 h 163347"/>
                <a:gd name="csX2" fmla="*/ 92300 w 169918"/>
                <a:gd name="csY2" fmla="*/ 85295 h 163347"/>
                <a:gd name="csX3" fmla="*/ 68424 w 169918"/>
                <a:gd name="csY3" fmla="*/ 118696 h 163347"/>
                <a:gd name="csX4" fmla="*/ 55470 w 169918"/>
                <a:gd name="csY4" fmla="*/ 156796 h 163347"/>
                <a:gd name="csX5" fmla="*/ 2193 w 169918"/>
                <a:gd name="csY5" fmla="*/ 137936 h 163347"/>
                <a:gd name="csX6" fmla="*/ 19783 w 169918"/>
                <a:gd name="csY6" fmla="*/ 98820 h 163347"/>
                <a:gd name="csX7" fmla="*/ 52485 w 169918"/>
                <a:gd name="csY7" fmla="*/ 94248 h 163347"/>
                <a:gd name="csX8" fmla="*/ 100682 w 169918"/>
                <a:gd name="csY8" fmla="*/ 53227 h 163347"/>
                <a:gd name="csX9" fmla="*/ 119732 w 169918"/>
                <a:gd name="csY9" fmla="*/ 7063 h 163347"/>
                <a:gd name="csX10" fmla="*/ 164500 w 169918"/>
                <a:gd name="csY10" fmla="*/ 49417 h 163347"/>
                <a:gd name="csX11" fmla="*/ 163864 w 169918"/>
                <a:gd name="csY11" fmla="*/ 50370 h 1633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69918" h="163347">
                  <a:moveTo>
                    <a:pt x="163801" y="50370"/>
                  </a:moveTo>
                  <a:cubicBezTo>
                    <a:pt x="153768" y="65038"/>
                    <a:pt x="133575" y="61482"/>
                    <a:pt x="118271" y="67134"/>
                  </a:cubicBezTo>
                  <a:cubicBezTo>
                    <a:pt x="108238" y="70880"/>
                    <a:pt x="100301" y="77992"/>
                    <a:pt x="92300" y="85295"/>
                  </a:cubicBezTo>
                  <a:cubicBezTo>
                    <a:pt x="82394" y="94883"/>
                    <a:pt x="71218" y="104789"/>
                    <a:pt x="68424" y="118696"/>
                  </a:cubicBezTo>
                  <a:cubicBezTo>
                    <a:pt x="66011" y="130888"/>
                    <a:pt x="66519" y="147715"/>
                    <a:pt x="55470" y="156796"/>
                  </a:cubicBezTo>
                  <a:cubicBezTo>
                    <a:pt x="37626" y="172099"/>
                    <a:pt x="8988" y="158447"/>
                    <a:pt x="2193" y="137936"/>
                  </a:cubicBezTo>
                  <a:cubicBezTo>
                    <a:pt x="-3966" y="122569"/>
                    <a:pt x="3146" y="103202"/>
                    <a:pt x="19783" y="98820"/>
                  </a:cubicBezTo>
                  <a:cubicBezTo>
                    <a:pt x="30324" y="95582"/>
                    <a:pt x="41944" y="97296"/>
                    <a:pt x="52485" y="94248"/>
                  </a:cubicBezTo>
                  <a:cubicBezTo>
                    <a:pt x="68932" y="88787"/>
                    <a:pt x="89633" y="69293"/>
                    <a:pt x="100682" y="53227"/>
                  </a:cubicBezTo>
                  <a:cubicBezTo>
                    <a:pt x="108874" y="38686"/>
                    <a:pt x="105952" y="18620"/>
                    <a:pt x="119732" y="7063"/>
                  </a:cubicBezTo>
                  <a:cubicBezTo>
                    <a:pt x="146910" y="-15607"/>
                    <a:pt x="183930" y="21096"/>
                    <a:pt x="164500" y="49417"/>
                  </a:cubicBezTo>
                  <a:lnTo>
                    <a:pt x="163864" y="50370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24F40AB8-2A2B-00F9-F600-7F2A12FE6169}"/>
                </a:ext>
              </a:extLst>
            </p:cNvPr>
            <p:cNvSpPr/>
            <p:nvPr/>
          </p:nvSpPr>
          <p:spPr>
            <a:xfrm>
              <a:off x="6983355" y="1352525"/>
              <a:ext cx="94450" cy="202091"/>
            </a:xfrm>
            <a:custGeom>
              <a:avLst/>
              <a:gdLst>
                <a:gd name="csX0" fmla="*/ 32442 w 94450"/>
                <a:gd name="csY0" fmla="*/ 18249 h 202091"/>
                <a:gd name="csX1" fmla="*/ 94418 w 94450"/>
                <a:gd name="csY1" fmla="*/ 30823 h 202091"/>
                <a:gd name="csX2" fmla="*/ 69399 w 94450"/>
                <a:gd name="csY2" fmla="*/ 68287 h 202091"/>
                <a:gd name="csX3" fmla="*/ 56191 w 94450"/>
                <a:gd name="csY3" fmla="*/ 129882 h 202091"/>
                <a:gd name="csX4" fmla="*/ 72764 w 94450"/>
                <a:gd name="csY4" fmla="*/ 165950 h 202091"/>
                <a:gd name="csX5" fmla="*/ 27362 w 94450"/>
                <a:gd name="csY5" fmla="*/ 200367 h 202091"/>
                <a:gd name="csX6" fmla="*/ 1200 w 94450"/>
                <a:gd name="csY6" fmla="*/ 163728 h 202091"/>
                <a:gd name="csX7" fmla="*/ 24758 w 94450"/>
                <a:gd name="csY7" fmla="*/ 137693 h 202091"/>
                <a:gd name="csX8" fmla="*/ 41776 w 94450"/>
                <a:gd name="csY8" fmla="*/ 99529 h 202091"/>
                <a:gd name="csX9" fmla="*/ 43745 w 94450"/>
                <a:gd name="csY9" fmla="*/ 68668 h 202091"/>
                <a:gd name="csX10" fmla="*/ 32125 w 94450"/>
                <a:gd name="csY10" fmla="*/ 19329 h 202091"/>
                <a:gd name="csX11" fmla="*/ 32505 w 94450"/>
                <a:gd name="csY11" fmla="*/ 18249 h 2020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94450" h="202091">
                  <a:moveTo>
                    <a:pt x="32442" y="18249"/>
                  </a:moveTo>
                  <a:cubicBezTo>
                    <a:pt x="44316" y="-12230"/>
                    <a:pt x="95942" y="-2134"/>
                    <a:pt x="94418" y="30823"/>
                  </a:cubicBezTo>
                  <a:cubicBezTo>
                    <a:pt x="94037" y="47269"/>
                    <a:pt x="78352" y="56349"/>
                    <a:pt x="69399" y="68287"/>
                  </a:cubicBezTo>
                  <a:cubicBezTo>
                    <a:pt x="58731" y="83210"/>
                    <a:pt x="54159" y="109880"/>
                    <a:pt x="56191" y="129882"/>
                  </a:cubicBezTo>
                  <a:cubicBezTo>
                    <a:pt x="58096" y="143408"/>
                    <a:pt x="69018" y="153187"/>
                    <a:pt x="72764" y="165950"/>
                  </a:cubicBezTo>
                  <a:cubicBezTo>
                    <a:pt x="80384" y="191604"/>
                    <a:pt x="49269" y="207543"/>
                    <a:pt x="27362" y="200367"/>
                  </a:cubicBezTo>
                  <a:cubicBezTo>
                    <a:pt x="11169" y="196748"/>
                    <a:pt x="-4515" y="181063"/>
                    <a:pt x="1200" y="163728"/>
                  </a:cubicBezTo>
                  <a:cubicBezTo>
                    <a:pt x="4438" y="152742"/>
                    <a:pt x="16503" y="144487"/>
                    <a:pt x="24758" y="137693"/>
                  </a:cubicBezTo>
                  <a:cubicBezTo>
                    <a:pt x="36506" y="128612"/>
                    <a:pt x="38855" y="113373"/>
                    <a:pt x="41776" y="99529"/>
                  </a:cubicBezTo>
                  <a:cubicBezTo>
                    <a:pt x="43745" y="88861"/>
                    <a:pt x="46094" y="79019"/>
                    <a:pt x="43745" y="68668"/>
                  </a:cubicBezTo>
                  <a:cubicBezTo>
                    <a:pt x="40506" y="53301"/>
                    <a:pt x="25838" y="35712"/>
                    <a:pt x="32125" y="19329"/>
                  </a:cubicBezTo>
                  <a:lnTo>
                    <a:pt x="32505" y="18249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9" name="Dowolny kształt: kształt 38">
              <a:extLst>
                <a:ext uri="{FF2B5EF4-FFF2-40B4-BE49-F238E27FC236}">
                  <a16:creationId xmlns:a16="http://schemas.microsoft.com/office/drawing/2014/main" id="{E8D7EA45-A614-488F-6225-5CA2CACE111D}"/>
                </a:ext>
              </a:extLst>
            </p:cNvPr>
            <p:cNvSpPr/>
            <p:nvPr/>
          </p:nvSpPr>
          <p:spPr>
            <a:xfrm>
              <a:off x="7354070" y="1428742"/>
              <a:ext cx="82026" cy="71654"/>
            </a:xfrm>
            <a:custGeom>
              <a:avLst/>
              <a:gdLst>
                <a:gd name="csX0" fmla="*/ 81398 w 82026"/>
                <a:gd name="csY0" fmla="*/ 28265 h 71654"/>
                <a:gd name="csX1" fmla="*/ 64317 w 82026"/>
                <a:gd name="csY1" fmla="*/ 64206 h 71654"/>
                <a:gd name="csX2" fmla="*/ 4563 w 82026"/>
                <a:gd name="csY2" fmla="*/ 53855 h 71654"/>
                <a:gd name="csX3" fmla="*/ 5135 w 82026"/>
                <a:gd name="csY3" fmla="*/ 19629 h 71654"/>
                <a:gd name="csX4" fmla="*/ 30408 w 82026"/>
                <a:gd name="csY4" fmla="*/ 1595 h 71654"/>
                <a:gd name="csX5" fmla="*/ 81462 w 82026"/>
                <a:gd name="csY5" fmla="*/ 28265 h 7165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82026" h="71654">
                  <a:moveTo>
                    <a:pt x="81398" y="28265"/>
                  </a:moveTo>
                  <a:cubicBezTo>
                    <a:pt x="84511" y="43632"/>
                    <a:pt x="75620" y="57221"/>
                    <a:pt x="64317" y="64206"/>
                  </a:cubicBezTo>
                  <a:cubicBezTo>
                    <a:pt x="44505" y="76461"/>
                    <a:pt x="17708" y="73985"/>
                    <a:pt x="4563" y="53855"/>
                  </a:cubicBezTo>
                  <a:cubicBezTo>
                    <a:pt x="-2040" y="43759"/>
                    <a:pt x="-1152" y="30741"/>
                    <a:pt x="5135" y="19629"/>
                  </a:cubicBezTo>
                  <a:cubicBezTo>
                    <a:pt x="9326" y="12199"/>
                    <a:pt x="19549" y="4452"/>
                    <a:pt x="30408" y="1595"/>
                  </a:cubicBezTo>
                  <a:cubicBezTo>
                    <a:pt x="51554" y="-3993"/>
                    <a:pt x="76763" y="5151"/>
                    <a:pt x="81462" y="28265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0" name="Dowolny kształt: kształt 39">
              <a:extLst>
                <a:ext uri="{FF2B5EF4-FFF2-40B4-BE49-F238E27FC236}">
                  <a16:creationId xmlns:a16="http://schemas.microsoft.com/office/drawing/2014/main" id="{D96465DE-C62B-C5DC-4DF4-5AA10B2FDA3F}"/>
                </a:ext>
              </a:extLst>
            </p:cNvPr>
            <p:cNvSpPr/>
            <p:nvPr/>
          </p:nvSpPr>
          <p:spPr>
            <a:xfrm>
              <a:off x="7360371" y="1435036"/>
              <a:ext cx="69322" cy="58991"/>
            </a:xfrm>
            <a:custGeom>
              <a:avLst/>
              <a:gdLst>
                <a:gd name="csX0" fmla="*/ 32172 w 69322"/>
                <a:gd name="csY0" fmla="*/ 58991 h 58991"/>
                <a:gd name="csX1" fmla="*/ 3534 w 69322"/>
                <a:gd name="csY1" fmla="*/ 44069 h 58991"/>
                <a:gd name="csX2" fmla="*/ 4296 w 69322"/>
                <a:gd name="csY2" fmla="*/ 16446 h 58991"/>
                <a:gd name="csX3" fmla="*/ 25631 w 69322"/>
                <a:gd name="csY3" fmla="*/ 1397 h 58991"/>
                <a:gd name="csX4" fmla="*/ 36363 w 69322"/>
                <a:gd name="csY4" fmla="*/ 0 h 58991"/>
                <a:gd name="csX5" fmla="*/ 68811 w 69322"/>
                <a:gd name="csY5" fmla="*/ 23177 h 58991"/>
                <a:gd name="csX6" fmla="*/ 54587 w 69322"/>
                <a:gd name="csY6" fmla="*/ 52451 h 58991"/>
                <a:gd name="csX7" fmla="*/ 32109 w 69322"/>
                <a:gd name="csY7" fmla="*/ 58928 h 589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69322" h="58991">
                  <a:moveTo>
                    <a:pt x="32172" y="58991"/>
                  </a:moveTo>
                  <a:cubicBezTo>
                    <a:pt x="20171" y="58991"/>
                    <a:pt x="9756" y="53530"/>
                    <a:pt x="3534" y="44069"/>
                  </a:cubicBezTo>
                  <a:cubicBezTo>
                    <a:pt x="-1420" y="36449"/>
                    <a:pt x="-1165" y="26099"/>
                    <a:pt x="4296" y="16446"/>
                  </a:cubicBezTo>
                  <a:cubicBezTo>
                    <a:pt x="7343" y="11113"/>
                    <a:pt x="15852" y="4000"/>
                    <a:pt x="25631" y="1397"/>
                  </a:cubicBezTo>
                  <a:cubicBezTo>
                    <a:pt x="29124" y="508"/>
                    <a:pt x="32743" y="0"/>
                    <a:pt x="36363" y="0"/>
                  </a:cubicBezTo>
                  <a:cubicBezTo>
                    <a:pt x="49190" y="0"/>
                    <a:pt x="65319" y="6032"/>
                    <a:pt x="68811" y="23177"/>
                  </a:cubicBezTo>
                  <a:cubicBezTo>
                    <a:pt x="71542" y="36576"/>
                    <a:pt x="62842" y="47371"/>
                    <a:pt x="54587" y="52451"/>
                  </a:cubicBezTo>
                  <a:cubicBezTo>
                    <a:pt x="47793" y="56642"/>
                    <a:pt x="39855" y="58928"/>
                    <a:pt x="32109" y="58928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C2C023F7-46B6-C9F6-C5FE-04E5C72B17CF}"/>
                </a:ext>
              </a:extLst>
            </p:cNvPr>
            <p:cNvSpPr/>
            <p:nvPr/>
          </p:nvSpPr>
          <p:spPr>
            <a:xfrm>
              <a:off x="6679978" y="1297950"/>
              <a:ext cx="79495" cy="74017"/>
            </a:xfrm>
            <a:custGeom>
              <a:avLst/>
              <a:gdLst>
                <a:gd name="csX0" fmla="*/ 77692 w 79495"/>
                <a:gd name="csY0" fmla="*/ 30279 h 74017"/>
                <a:gd name="csX1" fmla="*/ 54641 w 79495"/>
                <a:gd name="csY1" fmla="*/ 72824 h 74017"/>
                <a:gd name="csX2" fmla="*/ 6381 w 79495"/>
                <a:gd name="csY2" fmla="*/ 53140 h 74017"/>
                <a:gd name="csX3" fmla="*/ 19716 w 79495"/>
                <a:gd name="csY3" fmla="*/ 3355 h 74017"/>
                <a:gd name="csX4" fmla="*/ 77692 w 79495"/>
                <a:gd name="csY4" fmla="*/ 30279 h 740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9495" h="74017">
                  <a:moveTo>
                    <a:pt x="77692" y="30279"/>
                  </a:moveTo>
                  <a:cubicBezTo>
                    <a:pt x="83978" y="49837"/>
                    <a:pt x="73247" y="68316"/>
                    <a:pt x="54641" y="72824"/>
                  </a:cubicBezTo>
                  <a:cubicBezTo>
                    <a:pt x="36036" y="77333"/>
                    <a:pt x="16922" y="68697"/>
                    <a:pt x="6381" y="53140"/>
                  </a:cubicBezTo>
                  <a:cubicBezTo>
                    <a:pt x="-5557" y="35550"/>
                    <a:pt x="-540" y="12246"/>
                    <a:pt x="19716" y="3355"/>
                  </a:cubicBezTo>
                  <a:cubicBezTo>
                    <a:pt x="42005" y="-6424"/>
                    <a:pt x="69818" y="5959"/>
                    <a:pt x="77692" y="30279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2" name="Dowolny kształt: kształt 41">
              <a:extLst>
                <a:ext uri="{FF2B5EF4-FFF2-40B4-BE49-F238E27FC236}">
                  <a16:creationId xmlns:a16="http://schemas.microsoft.com/office/drawing/2014/main" id="{98156D36-4BFE-763C-35F7-05FFF5033755}"/>
                </a:ext>
              </a:extLst>
            </p:cNvPr>
            <p:cNvSpPr/>
            <p:nvPr/>
          </p:nvSpPr>
          <p:spPr>
            <a:xfrm>
              <a:off x="7091939" y="1427596"/>
              <a:ext cx="81439" cy="71569"/>
            </a:xfrm>
            <a:custGeom>
              <a:avLst/>
              <a:gdLst>
                <a:gd name="csX0" fmla="*/ 72384 w 81439"/>
                <a:gd name="csY0" fmla="*/ 14488 h 71569"/>
                <a:gd name="csX1" fmla="*/ 74035 w 81439"/>
                <a:gd name="csY1" fmla="*/ 57097 h 71569"/>
                <a:gd name="csX2" fmla="*/ 22664 w 81439"/>
                <a:gd name="csY2" fmla="*/ 67574 h 71569"/>
                <a:gd name="csX3" fmla="*/ 883 w 81439"/>
                <a:gd name="csY3" fmla="*/ 43508 h 71569"/>
                <a:gd name="csX4" fmla="*/ 11679 w 81439"/>
                <a:gd name="csY4" fmla="*/ 10043 h 71569"/>
                <a:gd name="csX5" fmla="*/ 72384 w 81439"/>
                <a:gd name="csY5" fmla="*/ 14488 h 715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81439" h="71569">
                  <a:moveTo>
                    <a:pt x="72384" y="14488"/>
                  </a:moveTo>
                  <a:cubicBezTo>
                    <a:pt x="84068" y="27061"/>
                    <a:pt x="84259" y="44397"/>
                    <a:pt x="74035" y="57097"/>
                  </a:cubicBezTo>
                  <a:cubicBezTo>
                    <a:pt x="61970" y="72146"/>
                    <a:pt x="40825" y="75131"/>
                    <a:pt x="22664" y="67574"/>
                  </a:cubicBezTo>
                  <a:cubicBezTo>
                    <a:pt x="11552" y="62939"/>
                    <a:pt x="3106" y="52652"/>
                    <a:pt x="883" y="43508"/>
                  </a:cubicBezTo>
                  <a:cubicBezTo>
                    <a:pt x="-2038" y="31252"/>
                    <a:pt x="2471" y="17854"/>
                    <a:pt x="11679" y="10043"/>
                  </a:cubicBezTo>
                  <a:cubicBezTo>
                    <a:pt x="29267" y="-4943"/>
                    <a:pt x="56255" y="-2911"/>
                    <a:pt x="72384" y="14488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3" name="Dowolny kształt: kształt 42">
              <a:extLst>
                <a:ext uri="{FF2B5EF4-FFF2-40B4-BE49-F238E27FC236}">
                  <a16:creationId xmlns:a16="http://schemas.microsoft.com/office/drawing/2014/main" id="{DC058C62-A59A-BBF7-FD60-8A83BE1D3E7B}"/>
                </a:ext>
              </a:extLst>
            </p:cNvPr>
            <p:cNvSpPr/>
            <p:nvPr/>
          </p:nvSpPr>
          <p:spPr>
            <a:xfrm>
              <a:off x="6462758" y="1131418"/>
              <a:ext cx="76297" cy="75927"/>
            </a:xfrm>
            <a:custGeom>
              <a:avLst/>
              <a:gdLst>
                <a:gd name="csX0" fmla="*/ 76217 w 76297"/>
                <a:gd name="csY0" fmla="*/ 45491 h 75927"/>
                <a:gd name="csX1" fmla="*/ 42880 w 76297"/>
                <a:gd name="csY1" fmla="*/ 75908 h 75927"/>
                <a:gd name="csX2" fmla="*/ 81 w 76297"/>
                <a:gd name="csY2" fmla="*/ 34823 h 75927"/>
                <a:gd name="csX3" fmla="*/ 31005 w 76297"/>
                <a:gd name="csY3" fmla="*/ 25 h 75927"/>
                <a:gd name="csX4" fmla="*/ 76217 w 76297"/>
                <a:gd name="csY4" fmla="*/ 45491 h 7592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76297" h="75927">
                  <a:moveTo>
                    <a:pt x="76217" y="45491"/>
                  </a:moveTo>
                  <a:cubicBezTo>
                    <a:pt x="75074" y="64795"/>
                    <a:pt x="59835" y="76479"/>
                    <a:pt x="42880" y="75908"/>
                  </a:cubicBezTo>
                  <a:cubicBezTo>
                    <a:pt x="20274" y="75145"/>
                    <a:pt x="1605" y="57492"/>
                    <a:pt x="81" y="34823"/>
                  </a:cubicBezTo>
                  <a:cubicBezTo>
                    <a:pt x="-1189" y="16217"/>
                    <a:pt x="12654" y="660"/>
                    <a:pt x="31005" y="25"/>
                  </a:cubicBezTo>
                  <a:cubicBezTo>
                    <a:pt x="55580" y="-800"/>
                    <a:pt x="77805" y="18948"/>
                    <a:pt x="76217" y="45491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50" name="Dowolny kształt: kształt 49">
            <a:extLst>
              <a:ext uri="{FF2B5EF4-FFF2-40B4-BE49-F238E27FC236}">
                <a16:creationId xmlns:a16="http://schemas.microsoft.com/office/drawing/2014/main" id="{73FB49C3-C492-54EF-60F4-125D9989F097}"/>
              </a:ext>
            </a:extLst>
          </p:cNvPr>
          <p:cNvSpPr/>
          <p:nvPr/>
        </p:nvSpPr>
        <p:spPr>
          <a:xfrm>
            <a:off x="261811" y="724940"/>
            <a:ext cx="1168082" cy="190944"/>
          </a:xfrm>
          <a:custGeom>
            <a:avLst/>
            <a:gdLst>
              <a:gd name="csX0" fmla="*/ 1079818 w 1168082"/>
              <a:gd name="csY0" fmla="*/ 111824 h 190944"/>
              <a:gd name="csX1" fmla="*/ 1102741 w 1168082"/>
              <a:gd name="csY1" fmla="*/ 94869 h 190944"/>
              <a:gd name="csX2" fmla="*/ 1132459 w 1168082"/>
              <a:gd name="csY2" fmla="*/ 94869 h 190944"/>
              <a:gd name="csX3" fmla="*/ 1132459 w 1168082"/>
              <a:gd name="csY3" fmla="*/ 98870 h 190944"/>
              <a:gd name="csX4" fmla="*/ 1100773 w 1168082"/>
              <a:gd name="csY4" fmla="*/ 128080 h 190944"/>
              <a:gd name="csX5" fmla="*/ 1079818 w 1168082"/>
              <a:gd name="csY5" fmla="*/ 111887 h 190944"/>
              <a:gd name="csX6" fmla="*/ 1058863 w 1168082"/>
              <a:gd name="csY6" fmla="*/ 66421 h 190944"/>
              <a:gd name="csX7" fmla="*/ 1082294 w 1168082"/>
              <a:gd name="csY7" fmla="*/ 66421 h 190944"/>
              <a:gd name="csX8" fmla="*/ 1107758 w 1168082"/>
              <a:gd name="csY8" fmla="*/ 49720 h 190944"/>
              <a:gd name="csX9" fmla="*/ 1132459 w 1168082"/>
              <a:gd name="csY9" fmla="*/ 70167 h 190944"/>
              <a:gd name="csX10" fmla="*/ 1132459 w 1168082"/>
              <a:gd name="csY10" fmla="*/ 77152 h 190944"/>
              <a:gd name="csX11" fmla="*/ 1103757 w 1168082"/>
              <a:gd name="csY11" fmla="*/ 77152 h 190944"/>
              <a:gd name="csX12" fmla="*/ 1055116 w 1168082"/>
              <a:gd name="csY12" fmla="*/ 113602 h 190944"/>
              <a:gd name="csX13" fmla="*/ 1097280 w 1168082"/>
              <a:gd name="csY13" fmla="*/ 146812 h 190944"/>
              <a:gd name="csX14" fmla="*/ 1134682 w 1168082"/>
              <a:gd name="csY14" fmla="*/ 127381 h 190944"/>
              <a:gd name="csX15" fmla="*/ 1155383 w 1168082"/>
              <a:gd name="csY15" fmla="*/ 145605 h 190944"/>
              <a:gd name="csX16" fmla="*/ 1168083 w 1168082"/>
              <a:gd name="csY16" fmla="*/ 145605 h 190944"/>
              <a:gd name="csX17" fmla="*/ 1168083 w 1168082"/>
              <a:gd name="csY17" fmla="*/ 124905 h 190944"/>
              <a:gd name="csX18" fmla="*/ 1163066 w 1168082"/>
              <a:gd name="csY18" fmla="*/ 124905 h 190944"/>
              <a:gd name="csX19" fmla="*/ 1155827 w 1168082"/>
              <a:gd name="csY19" fmla="*/ 117665 h 190944"/>
              <a:gd name="csX20" fmla="*/ 1155827 w 1168082"/>
              <a:gd name="csY20" fmla="*/ 72263 h 190944"/>
              <a:gd name="csX21" fmla="*/ 1108393 w 1168082"/>
              <a:gd name="csY21" fmla="*/ 31115 h 190944"/>
              <a:gd name="csX22" fmla="*/ 1058228 w 1168082"/>
              <a:gd name="csY22" fmla="*/ 67056 h 190944"/>
              <a:gd name="csX23" fmla="*/ 932561 w 1168082"/>
              <a:gd name="csY23" fmla="*/ 31750 h 190944"/>
              <a:gd name="csX24" fmla="*/ 932561 w 1168082"/>
              <a:gd name="csY24" fmla="*/ 145288 h 190944"/>
              <a:gd name="csX25" fmla="*/ 956500 w 1168082"/>
              <a:gd name="csY25" fmla="*/ 145288 h 190944"/>
              <a:gd name="csX26" fmla="*/ 956500 w 1168082"/>
              <a:gd name="csY26" fmla="*/ 88138 h 190944"/>
              <a:gd name="csX27" fmla="*/ 986917 w 1168082"/>
              <a:gd name="csY27" fmla="*/ 51181 h 190944"/>
              <a:gd name="csX28" fmla="*/ 1013841 w 1168082"/>
              <a:gd name="csY28" fmla="*/ 84138 h 190944"/>
              <a:gd name="csX29" fmla="*/ 1013841 w 1168082"/>
              <a:gd name="csY29" fmla="*/ 145288 h 190944"/>
              <a:gd name="csX30" fmla="*/ 1038035 w 1168082"/>
              <a:gd name="csY30" fmla="*/ 145288 h 190944"/>
              <a:gd name="csX31" fmla="*/ 1038035 w 1168082"/>
              <a:gd name="csY31" fmla="*/ 82169 h 190944"/>
              <a:gd name="csX32" fmla="*/ 992378 w 1168082"/>
              <a:gd name="csY32" fmla="*/ 30543 h 190944"/>
              <a:gd name="csX33" fmla="*/ 955929 w 1168082"/>
              <a:gd name="csY33" fmla="*/ 46736 h 190944"/>
              <a:gd name="csX34" fmla="*/ 953199 w 1168082"/>
              <a:gd name="csY34" fmla="*/ 31750 h 190944"/>
              <a:gd name="csX35" fmla="*/ 932497 w 1168082"/>
              <a:gd name="csY35" fmla="*/ 31750 h 190944"/>
              <a:gd name="csX36" fmla="*/ 932497 w 1168082"/>
              <a:gd name="csY36" fmla="*/ 31750 h 190944"/>
              <a:gd name="csX37" fmla="*/ 820293 w 1168082"/>
              <a:gd name="csY37" fmla="*/ 31750 h 190944"/>
              <a:gd name="csX38" fmla="*/ 820293 w 1168082"/>
              <a:gd name="csY38" fmla="*/ 52705 h 190944"/>
              <a:gd name="csX39" fmla="*/ 880936 w 1168082"/>
              <a:gd name="csY39" fmla="*/ 52705 h 190944"/>
              <a:gd name="csX40" fmla="*/ 817563 w 1168082"/>
              <a:gd name="csY40" fmla="*/ 128080 h 190944"/>
              <a:gd name="csX41" fmla="*/ 817563 w 1168082"/>
              <a:gd name="csY41" fmla="*/ 145034 h 190944"/>
              <a:gd name="csX42" fmla="*/ 915861 w 1168082"/>
              <a:gd name="csY42" fmla="*/ 145034 h 190944"/>
              <a:gd name="csX43" fmla="*/ 915861 w 1168082"/>
              <a:gd name="csY43" fmla="*/ 124079 h 190944"/>
              <a:gd name="csX44" fmla="*/ 849757 w 1168082"/>
              <a:gd name="csY44" fmla="*/ 124079 h 190944"/>
              <a:gd name="csX45" fmla="*/ 913130 w 1168082"/>
              <a:gd name="csY45" fmla="*/ 48705 h 190944"/>
              <a:gd name="csX46" fmla="*/ 913130 w 1168082"/>
              <a:gd name="csY46" fmla="*/ 31750 h 190944"/>
              <a:gd name="csX47" fmla="*/ 820293 w 1168082"/>
              <a:gd name="csY47" fmla="*/ 31750 h 190944"/>
              <a:gd name="csX48" fmla="*/ 753428 w 1168082"/>
              <a:gd name="csY48" fmla="*/ 146495 h 190944"/>
              <a:gd name="csX49" fmla="*/ 806069 w 1168082"/>
              <a:gd name="csY49" fmla="*/ 104585 h 190944"/>
              <a:gd name="csX50" fmla="*/ 780860 w 1168082"/>
              <a:gd name="csY50" fmla="*/ 104585 h 190944"/>
              <a:gd name="csX51" fmla="*/ 753682 w 1168082"/>
              <a:gd name="csY51" fmla="*/ 126048 h 190944"/>
              <a:gd name="csX52" fmla="*/ 721741 w 1168082"/>
              <a:gd name="csY52" fmla="*/ 88646 h 190944"/>
              <a:gd name="csX53" fmla="*/ 753682 w 1168082"/>
              <a:gd name="csY53" fmla="*/ 50736 h 190944"/>
              <a:gd name="csX54" fmla="*/ 781114 w 1168082"/>
              <a:gd name="csY54" fmla="*/ 72199 h 190944"/>
              <a:gd name="csX55" fmla="*/ 806069 w 1168082"/>
              <a:gd name="csY55" fmla="*/ 72199 h 190944"/>
              <a:gd name="csX56" fmla="*/ 753936 w 1168082"/>
              <a:gd name="csY56" fmla="*/ 30289 h 190944"/>
              <a:gd name="csX57" fmla="*/ 697039 w 1168082"/>
              <a:gd name="csY57" fmla="*/ 88646 h 190944"/>
              <a:gd name="csX58" fmla="*/ 753428 w 1168082"/>
              <a:gd name="csY58" fmla="*/ 146558 h 190944"/>
              <a:gd name="csX59" fmla="*/ 580771 w 1168082"/>
              <a:gd name="csY59" fmla="*/ 31750 h 190944"/>
              <a:gd name="csX60" fmla="*/ 624903 w 1168082"/>
              <a:gd name="csY60" fmla="*/ 145796 h 190944"/>
              <a:gd name="csX61" fmla="*/ 620395 w 1168082"/>
              <a:gd name="csY61" fmla="*/ 156782 h 190944"/>
              <a:gd name="csX62" fmla="*/ 605409 w 1168082"/>
              <a:gd name="csY62" fmla="*/ 168275 h 190944"/>
              <a:gd name="csX63" fmla="*/ 588709 w 1168082"/>
              <a:gd name="csY63" fmla="*/ 168275 h 190944"/>
              <a:gd name="csX64" fmla="*/ 588709 w 1168082"/>
              <a:gd name="csY64" fmla="*/ 189230 h 190944"/>
              <a:gd name="csX65" fmla="*/ 614426 w 1168082"/>
              <a:gd name="csY65" fmla="*/ 189230 h 190944"/>
              <a:gd name="csX66" fmla="*/ 643128 w 1168082"/>
              <a:gd name="csY66" fmla="*/ 162560 h 190944"/>
              <a:gd name="csX67" fmla="*/ 694500 w 1168082"/>
              <a:gd name="csY67" fmla="*/ 31305 h 190944"/>
              <a:gd name="csX68" fmla="*/ 669036 w 1168082"/>
              <a:gd name="csY68" fmla="*/ 31305 h 190944"/>
              <a:gd name="csX69" fmla="*/ 638366 w 1168082"/>
              <a:gd name="csY69" fmla="*/ 117411 h 190944"/>
              <a:gd name="csX70" fmla="*/ 606679 w 1168082"/>
              <a:gd name="csY70" fmla="*/ 31305 h 190944"/>
              <a:gd name="csX71" fmla="*/ 581216 w 1168082"/>
              <a:gd name="csY71" fmla="*/ 31305 h 190944"/>
              <a:gd name="csX72" fmla="*/ 580708 w 1168082"/>
              <a:gd name="csY72" fmla="*/ 31814 h 190944"/>
              <a:gd name="csX73" fmla="*/ 523621 w 1168082"/>
              <a:gd name="csY73" fmla="*/ 114300 h 190944"/>
              <a:gd name="csX74" fmla="*/ 554546 w 1168082"/>
              <a:gd name="csY74" fmla="*/ 144970 h 190944"/>
              <a:gd name="csX75" fmla="*/ 576771 w 1168082"/>
              <a:gd name="csY75" fmla="*/ 144970 h 190944"/>
              <a:gd name="csX76" fmla="*/ 576771 w 1168082"/>
              <a:gd name="csY76" fmla="*/ 124015 h 190944"/>
              <a:gd name="csX77" fmla="*/ 560070 w 1168082"/>
              <a:gd name="csY77" fmla="*/ 124015 h 190944"/>
              <a:gd name="csX78" fmla="*/ 547814 w 1168082"/>
              <a:gd name="csY78" fmla="*/ 111760 h 190944"/>
              <a:gd name="csX79" fmla="*/ 547814 w 1168082"/>
              <a:gd name="csY79" fmla="*/ 52642 h 190944"/>
              <a:gd name="csX80" fmla="*/ 575500 w 1168082"/>
              <a:gd name="csY80" fmla="*/ 52642 h 190944"/>
              <a:gd name="csX81" fmla="*/ 575500 w 1168082"/>
              <a:gd name="csY81" fmla="*/ 31686 h 190944"/>
              <a:gd name="csX82" fmla="*/ 547814 w 1168082"/>
              <a:gd name="csY82" fmla="*/ 31686 h 190944"/>
              <a:gd name="csX83" fmla="*/ 547814 w 1168082"/>
              <a:gd name="csY83" fmla="*/ 0 h 190944"/>
              <a:gd name="csX84" fmla="*/ 523621 w 1168082"/>
              <a:gd name="csY84" fmla="*/ 0 h 190944"/>
              <a:gd name="csX85" fmla="*/ 523621 w 1168082"/>
              <a:gd name="csY85" fmla="*/ 31686 h 190944"/>
              <a:gd name="csX86" fmla="*/ 503936 w 1168082"/>
              <a:gd name="csY86" fmla="*/ 31686 h 190944"/>
              <a:gd name="csX87" fmla="*/ 503936 w 1168082"/>
              <a:gd name="csY87" fmla="*/ 52642 h 190944"/>
              <a:gd name="csX88" fmla="*/ 523621 w 1168082"/>
              <a:gd name="csY88" fmla="*/ 52642 h 190944"/>
              <a:gd name="csX89" fmla="*/ 523621 w 1168082"/>
              <a:gd name="csY89" fmla="*/ 114300 h 190944"/>
              <a:gd name="csX90" fmla="*/ 523621 w 1168082"/>
              <a:gd name="csY90" fmla="*/ 114300 h 190944"/>
              <a:gd name="csX91" fmla="*/ 411861 w 1168082"/>
              <a:gd name="csY91" fmla="*/ 76136 h 190944"/>
              <a:gd name="csX92" fmla="*/ 442023 w 1168082"/>
              <a:gd name="csY92" fmla="*/ 49657 h 190944"/>
              <a:gd name="csX93" fmla="*/ 472440 w 1168082"/>
              <a:gd name="csY93" fmla="*/ 76136 h 190944"/>
              <a:gd name="csX94" fmla="*/ 411798 w 1168082"/>
              <a:gd name="csY94" fmla="*/ 76136 h 190944"/>
              <a:gd name="csX95" fmla="*/ 444055 w 1168082"/>
              <a:gd name="csY95" fmla="*/ 146495 h 190944"/>
              <a:gd name="csX96" fmla="*/ 495173 w 1168082"/>
              <a:gd name="csY96" fmla="*/ 107061 h 190944"/>
              <a:gd name="csX97" fmla="*/ 471233 w 1168082"/>
              <a:gd name="csY97" fmla="*/ 107061 h 190944"/>
              <a:gd name="csX98" fmla="*/ 442786 w 1168082"/>
              <a:gd name="csY98" fmla="*/ 127000 h 190944"/>
              <a:gd name="csX99" fmla="*/ 411099 w 1168082"/>
              <a:gd name="csY99" fmla="*/ 95060 h 190944"/>
              <a:gd name="csX100" fmla="*/ 411099 w 1168082"/>
              <a:gd name="csY100" fmla="*/ 93536 h 190944"/>
              <a:gd name="csX101" fmla="*/ 496697 w 1168082"/>
              <a:gd name="csY101" fmla="*/ 93536 h 190944"/>
              <a:gd name="csX102" fmla="*/ 497459 w 1168082"/>
              <a:gd name="csY102" fmla="*/ 84582 h 190944"/>
              <a:gd name="csX103" fmla="*/ 442087 w 1168082"/>
              <a:gd name="csY103" fmla="*/ 30417 h 190944"/>
              <a:gd name="csX104" fmla="*/ 386207 w 1168082"/>
              <a:gd name="csY104" fmla="*/ 88773 h 190944"/>
              <a:gd name="csX105" fmla="*/ 444373 w 1168082"/>
              <a:gd name="csY105" fmla="*/ 146685 h 190944"/>
              <a:gd name="csX106" fmla="*/ 263906 w 1168082"/>
              <a:gd name="csY106" fmla="*/ 31750 h 190944"/>
              <a:gd name="csX107" fmla="*/ 263906 w 1168082"/>
              <a:gd name="csY107" fmla="*/ 145288 h 190944"/>
              <a:gd name="csX108" fmla="*/ 287846 w 1168082"/>
              <a:gd name="csY108" fmla="*/ 145288 h 190944"/>
              <a:gd name="csX109" fmla="*/ 287846 w 1168082"/>
              <a:gd name="csY109" fmla="*/ 88138 h 190944"/>
              <a:gd name="csX110" fmla="*/ 318262 w 1168082"/>
              <a:gd name="csY110" fmla="*/ 51181 h 190944"/>
              <a:gd name="csX111" fmla="*/ 345186 w 1168082"/>
              <a:gd name="csY111" fmla="*/ 84138 h 190944"/>
              <a:gd name="csX112" fmla="*/ 345186 w 1168082"/>
              <a:gd name="csY112" fmla="*/ 145288 h 190944"/>
              <a:gd name="csX113" fmla="*/ 369380 w 1168082"/>
              <a:gd name="csY113" fmla="*/ 145288 h 190944"/>
              <a:gd name="csX114" fmla="*/ 369380 w 1168082"/>
              <a:gd name="csY114" fmla="*/ 82169 h 190944"/>
              <a:gd name="csX115" fmla="*/ 323723 w 1168082"/>
              <a:gd name="csY115" fmla="*/ 30543 h 190944"/>
              <a:gd name="csX116" fmla="*/ 287274 w 1168082"/>
              <a:gd name="csY116" fmla="*/ 46736 h 190944"/>
              <a:gd name="csX117" fmla="*/ 284544 w 1168082"/>
              <a:gd name="csY117" fmla="*/ 31750 h 190944"/>
              <a:gd name="csX118" fmla="*/ 263843 w 1168082"/>
              <a:gd name="csY118" fmla="*/ 31750 h 190944"/>
              <a:gd name="csX119" fmla="*/ 263843 w 1168082"/>
              <a:gd name="csY119" fmla="*/ 31750 h 190944"/>
              <a:gd name="csX120" fmla="*/ 159322 w 1168082"/>
              <a:gd name="csY120" fmla="*/ 76136 h 190944"/>
              <a:gd name="csX121" fmla="*/ 189484 w 1168082"/>
              <a:gd name="csY121" fmla="*/ 49657 h 190944"/>
              <a:gd name="csX122" fmla="*/ 219901 w 1168082"/>
              <a:gd name="csY122" fmla="*/ 76136 h 190944"/>
              <a:gd name="csX123" fmla="*/ 159258 w 1168082"/>
              <a:gd name="csY123" fmla="*/ 76136 h 190944"/>
              <a:gd name="csX124" fmla="*/ 191262 w 1168082"/>
              <a:gd name="csY124" fmla="*/ 146495 h 190944"/>
              <a:gd name="csX125" fmla="*/ 242380 w 1168082"/>
              <a:gd name="csY125" fmla="*/ 107061 h 190944"/>
              <a:gd name="csX126" fmla="*/ 218440 w 1168082"/>
              <a:gd name="csY126" fmla="*/ 107061 h 190944"/>
              <a:gd name="csX127" fmla="*/ 189738 w 1168082"/>
              <a:gd name="csY127" fmla="*/ 127000 h 190944"/>
              <a:gd name="csX128" fmla="*/ 158051 w 1168082"/>
              <a:gd name="csY128" fmla="*/ 95060 h 190944"/>
              <a:gd name="csX129" fmla="*/ 158051 w 1168082"/>
              <a:gd name="csY129" fmla="*/ 93536 h 190944"/>
              <a:gd name="csX130" fmla="*/ 243650 w 1168082"/>
              <a:gd name="csY130" fmla="*/ 93536 h 190944"/>
              <a:gd name="csX131" fmla="*/ 244412 w 1168082"/>
              <a:gd name="csY131" fmla="*/ 84582 h 190944"/>
              <a:gd name="csX132" fmla="*/ 189040 w 1168082"/>
              <a:gd name="csY132" fmla="*/ 30417 h 190944"/>
              <a:gd name="csX133" fmla="*/ 133159 w 1168082"/>
              <a:gd name="csY133" fmla="*/ 88773 h 190944"/>
              <a:gd name="csX134" fmla="*/ 191326 w 1168082"/>
              <a:gd name="csY134" fmla="*/ 146685 h 190944"/>
              <a:gd name="csX135" fmla="*/ 24384 w 1168082"/>
              <a:gd name="csY135" fmla="*/ 88138 h 190944"/>
              <a:gd name="csX136" fmla="*/ 57340 w 1168082"/>
              <a:gd name="csY136" fmla="*/ 50736 h 190944"/>
              <a:gd name="csX137" fmla="*/ 90297 w 1168082"/>
              <a:gd name="csY137" fmla="*/ 88646 h 190944"/>
              <a:gd name="csX138" fmla="*/ 57340 w 1168082"/>
              <a:gd name="csY138" fmla="*/ 125603 h 190944"/>
              <a:gd name="csX139" fmla="*/ 24384 w 1168082"/>
              <a:gd name="csY139" fmla="*/ 88202 h 190944"/>
              <a:gd name="csX140" fmla="*/ 27115 w 1168082"/>
              <a:gd name="csY140" fmla="*/ 151511 h 190944"/>
              <a:gd name="csX141" fmla="*/ 2667 w 1168082"/>
              <a:gd name="csY141" fmla="*/ 151511 h 190944"/>
              <a:gd name="csX142" fmla="*/ 56070 w 1168082"/>
              <a:gd name="csY142" fmla="*/ 190945 h 190944"/>
              <a:gd name="csX143" fmla="*/ 114237 w 1168082"/>
              <a:gd name="csY143" fmla="*/ 140780 h 190944"/>
              <a:gd name="csX144" fmla="*/ 114237 w 1168082"/>
              <a:gd name="csY144" fmla="*/ 32004 h 190944"/>
              <a:gd name="csX145" fmla="*/ 93536 w 1168082"/>
              <a:gd name="csY145" fmla="*/ 32004 h 190944"/>
              <a:gd name="csX146" fmla="*/ 90805 w 1168082"/>
              <a:gd name="csY146" fmla="*/ 49720 h 190944"/>
              <a:gd name="csX147" fmla="*/ 53658 w 1168082"/>
              <a:gd name="csY147" fmla="*/ 30734 h 190944"/>
              <a:gd name="csX148" fmla="*/ 0 w 1168082"/>
              <a:gd name="csY148" fmla="*/ 88392 h 190944"/>
              <a:gd name="csX149" fmla="*/ 53658 w 1168082"/>
              <a:gd name="csY149" fmla="*/ 146050 h 190944"/>
              <a:gd name="csX150" fmla="*/ 90615 w 1168082"/>
              <a:gd name="csY150" fmla="*/ 127317 h 190944"/>
              <a:gd name="csX151" fmla="*/ 90615 w 1168082"/>
              <a:gd name="csY151" fmla="*/ 140017 h 190944"/>
              <a:gd name="csX152" fmla="*/ 58166 w 1168082"/>
              <a:gd name="csY152" fmla="*/ 171704 h 190944"/>
              <a:gd name="csX153" fmla="*/ 27495 w 1168082"/>
              <a:gd name="csY153" fmla="*/ 151765 h 19094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</a:cxnLst>
            <a:rect l="l" t="t" r="r" b="b"/>
            <a:pathLst>
              <a:path w="1168082" h="190944">
                <a:moveTo>
                  <a:pt x="1079818" y="111824"/>
                </a:moveTo>
                <a:cubicBezTo>
                  <a:pt x="1079818" y="100330"/>
                  <a:pt x="1088073" y="94869"/>
                  <a:pt x="1102741" y="94869"/>
                </a:cubicBezTo>
                <a:lnTo>
                  <a:pt x="1132459" y="94869"/>
                </a:lnTo>
                <a:lnTo>
                  <a:pt x="1132459" y="98870"/>
                </a:lnTo>
                <a:cubicBezTo>
                  <a:pt x="1132459" y="116332"/>
                  <a:pt x="1120712" y="128080"/>
                  <a:pt x="1100773" y="128080"/>
                </a:cubicBezTo>
                <a:cubicBezTo>
                  <a:pt x="1087819" y="128080"/>
                  <a:pt x="1079818" y="121349"/>
                  <a:pt x="1079818" y="111887"/>
                </a:cubicBezTo>
                <a:moveTo>
                  <a:pt x="1058863" y="66421"/>
                </a:moveTo>
                <a:lnTo>
                  <a:pt x="1082294" y="66421"/>
                </a:lnTo>
                <a:cubicBezTo>
                  <a:pt x="1084072" y="56452"/>
                  <a:pt x="1093534" y="49720"/>
                  <a:pt x="1107758" y="49720"/>
                </a:cubicBezTo>
                <a:cubicBezTo>
                  <a:pt x="1123506" y="49720"/>
                  <a:pt x="1132459" y="57467"/>
                  <a:pt x="1132459" y="70167"/>
                </a:cubicBezTo>
                <a:lnTo>
                  <a:pt x="1132459" y="77152"/>
                </a:lnTo>
                <a:lnTo>
                  <a:pt x="1103757" y="77152"/>
                </a:lnTo>
                <a:cubicBezTo>
                  <a:pt x="1072071" y="77152"/>
                  <a:pt x="1055116" y="90107"/>
                  <a:pt x="1055116" y="113602"/>
                </a:cubicBezTo>
                <a:cubicBezTo>
                  <a:pt x="1055116" y="134557"/>
                  <a:pt x="1072325" y="146812"/>
                  <a:pt x="1097280" y="146812"/>
                </a:cubicBezTo>
                <a:cubicBezTo>
                  <a:pt x="1115759" y="146812"/>
                  <a:pt x="1127252" y="138811"/>
                  <a:pt x="1134682" y="127381"/>
                </a:cubicBezTo>
                <a:cubicBezTo>
                  <a:pt x="1134682" y="138620"/>
                  <a:pt x="1139952" y="145605"/>
                  <a:pt x="1155383" y="145605"/>
                </a:cubicBezTo>
                <a:lnTo>
                  <a:pt x="1168083" y="145605"/>
                </a:lnTo>
                <a:lnTo>
                  <a:pt x="1168083" y="124905"/>
                </a:lnTo>
                <a:lnTo>
                  <a:pt x="1163066" y="124905"/>
                </a:lnTo>
                <a:cubicBezTo>
                  <a:pt x="1158050" y="124905"/>
                  <a:pt x="1155827" y="123380"/>
                  <a:pt x="1155827" y="117665"/>
                </a:cubicBezTo>
                <a:lnTo>
                  <a:pt x="1155827" y="72263"/>
                </a:lnTo>
                <a:cubicBezTo>
                  <a:pt x="1155827" y="45593"/>
                  <a:pt x="1138619" y="31115"/>
                  <a:pt x="1108393" y="31115"/>
                </a:cubicBezTo>
                <a:cubicBezTo>
                  <a:pt x="1079945" y="31115"/>
                  <a:pt x="1060768" y="44831"/>
                  <a:pt x="1058228" y="67056"/>
                </a:cubicBezTo>
                <a:moveTo>
                  <a:pt x="932561" y="31750"/>
                </a:moveTo>
                <a:lnTo>
                  <a:pt x="932561" y="145288"/>
                </a:lnTo>
                <a:lnTo>
                  <a:pt x="956500" y="145288"/>
                </a:lnTo>
                <a:lnTo>
                  <a:pt x="956500" y="88138"/>
                </a:lnTo>
                <a:cubicBezTo>
                  <a:pt x="956500" y="65214"/>
                  <a:pt x="967740" y="51181"/>
                  <a:pt x="986917" y="51181"/>
                </a:cubicBezTo>
                <a:cubicBezTo>
                  <a:pt x="1004888" y="51181"/>
                  <a:pt x="1013841" y="62674"/>
                  <a:pt x="1013841" y="84138"/>
                </a:cubicBezTo>
                <a:lnTo>
                  <a:pt x="1013841" y="145288"/>
                </a:lnTo>
                <a:lnTo>
                  <a:pt x="1038035" y="145288"/>
                </a:lnTo>
                <a:lnTo>
                  <a:pt x="1038035" y="82169"/>
                </a:lnTo>
                <a:cubicBezTo>
                  <a:pt x="1038035" y="44260"/>
                  <a:pt x="1017334" y="30543"/>
                  <a:pt x="992378" y="30543"/>
                </a:cubicBezTo>
                <a:cubicBezTo>
                  <a:pt x="973900" y="30543"/>
                  <a:pt x="963168" y="37783"/>
                  <a:pt x="955929" y="46736"/>
                </a:cubicBezTo>
                <a:lnTo>
                  <a:pt x="953199" y="31750"/>
                </a:lnTo>
                <a:lnTo>
                  <a:pt x="932497" y="31750"/>
                </a:lnTo>
                <a:lnTo>
                  <a:pt x="932497" y="31750"/>
                </a:lnTo>
                <a:close/>
                <a:moveTo>
                  <a:pt x="820293" y="31750"/>
                </a:moveTo>
                <a:lnTo>
                  <a:pt x="820293" y="52705"/>
                </a:lnTo>
                <a:lnTo>
                  <a:pt x="880936" y="52705"/>
                </a:lnTo>
                <a:lnTo>
                  <a:pt x="817563" y="128080"/>
                </a:lnTo>
                <a:lnTo>
                  <a:pt x="817563" y="145034"/>
                </a:lnTo>
                <a:lnTo>
                  <a:pt x="915861" y="145034"/>
                </a:lnTo>
                <a:lnTo>
                  <a:pt x="915861" y="124079"/>
                </a:lnTo>
                <a:lnTo>
                  <a:pt x="849757" y="124079"/>
                </a:lnTo>
                <a:lnTo>
                  <a:pt x="913130" y="48705"/>
                </a:lnTo>
                <a:lnTo>
                  <a:pt x="913130" y="31750"/>
                </a:lnTo>
                <a:lnTo>
                  <a:pt x="820293" y="31750"/>
                </a:lnTo>
                <a:close/>
                <a:moveTo>
                  <a:pt x="753428" y="146495"/>
                </a:moveTo>
                <a:cubicBezTo>
                  <a:pt x="782384" y="146495"/>
                  <a:pt x="801814" y="130302"/>
                  <a:pt x="806069" y="104585"/>
                </a:cubicBezTo>
                <a:lnTo>
                  <a:pt x="780860" y="104585"/>
                </a:lnTo>
                <a:cubicBezTo>
                  <a:pt x="778129" y="117539"/>
                  <a:pt x="768160" y="126048"/>
                  <a:pt x="753682" y="126048"/>
                </a:cubicBezTo>
                <a:cubicBezTo>
                  <a:pt x="734441" y="126048"/>
                  <a:pt x="721741" y="110808"/>
                  <a:pt x="721741" y="88646"/>
                </a:cubicBezTo>
                <a:cubicBezTo>
                  <a:pt x="721741" y="66485"/>
                  <a:pt x="734441" y="50736"/>
                  <a:pt x="753682" y="50736"/>
                </a:cubicBezTo>
                <a:cubicBezTo>
                  <a:pt x="768414" y="50736"/>
                  <a:pt x="778129" y="58992"/>
                  <a:pt x="781114" y="72199"/>
                </a:cubicBezTo>
                <a:lnTo>
                  <a:pt x="806069" y="72199"/>
                </a:lnTo>
                <a:cubicBezTo>
                  <a:pt x="801307" y="46482"/>
                  <a:pt x="783336" y="30289"/>
                  <a:pt x="753936" y="30289"/>
                </a:cubicBezTo>
                <a:cubicBezTo>
                  <a:pt x="719519" y="30289"/>
                  <a:pt x="697039" y="53467"/>
                  <a:pt x="697039" y="88646"/>
                </a:cubicBezTo>
                <a:cubicBezTo>
                  <a:pt x="697039" y="123825"/>
                  <a:pt x="719011" y="146558"/>
                  <a:pt x="753428" y="146558"/>
                </a:cubicBezTo>
                <a:moveTo>
                  <a:pt x="580771" y="31750"/>
                </a:moveTo>
                <a:lnTo>
                  <a:pt x="624903" y="145796"/>
                </a:lnTo>
                <a:lnTo>
                  <a:pt x="620395" y="156782"/>
                </a:lnTo>
                <a:cubicBezTo>
                  <a:pt x="616903" y="165989"/>
                  <a:pt x="614680" y="168275"/>
                  <a:pt x="605409" y="168275"/>
                </a:cubicBezTo>
                <a:lnTo>
                  <a:pt x="588709" y="168275"/>
                </a:lnTo>
                <a:lnTo>
                  <a:pt x="588709" y="189230"/>
                </a:lnTo>
                <a:lnTo>
                  <a:pt x="614426" y="189230"/>
                </a:lnTo>
                <a:cubicBezTo>
                  <a:pt x="631127" y="189230"/>
                  <a:pt x="635889" y="180975"/>
                  <a:pt x="643128" y="162560"/>
                </a:cubicBezTo>
                <a:lnTo>
                  <a:pt x="694500" y="31305"/>
                </a:lnTo>
                <a:lnTo>
                  <a:pt x="669036" y="31305"/>
                </a:lnTo>
                <a:lnTo>
                  <a:pt x="638366" y="117411"/>
                </a:lnTo>
                <a:lnTo>
                  <a:pt x="606679" y="31305"/>
                </a:lnTo>
                <a:lnTo>
                  <a:pt x="581216" y="31305"/>
                </a:lnTo>
                <a:lnTo>
                  <a:pt x="580708" y="31814"/>
                </a:lnTo>
                <a:close/>
                <a:moveTo>
                  <a:pt x="523621" y="114300"/>
                </a:moveTo>
                <a:cubicBezTo>
                  <a:pt x="523621" y="135001"/>
                  <a:pt x="532828" y="144970"/>
                  <a:pt x="554546" y="144970"/>
                </a:cubicBezTo>
                <a:lnTo>
                  <a:pt x="576771" y="144970"/>
                </a:lnTo>
                <a:lnTo>
                  <a:pt x="576771" y="124015"/>
                </a:lnTo>
                <a:lnTo>
                  <a:pt x="560070" y="124015"/>
                </a:lnTo>
                <a:cubicBezTo>
                  <a:pt x="551117" y="124015"/>
                  <a:pt x="547814" y="120777"/>
                  <a:pt x="547814" y="111760"/>
                </a:cubicBezTo>
                <a:lnTo>
                  <a:pt x="547814" y="52642"/>
                </a:lnTo>
                <a:lnTo>
                  <a:pt x="575500" y="52642"/>
                </a:lnTo>
                <a:lnTo>
                  <a:pt x="575500" y="31686"/>
                </a:lnTo>
                <a:lnTo>
                  <a:pt x="547814" y="31686"/>
                </a:lnTo>
                <a:lnTo>
                  <a:pt x="547814" y="0"/>
                </a:lnTo>
                <a:lnTo>
                  <a:pt x="523621" y="0"/>
                </a:lnTo>
                <a:lnTo>
                  <a:pt x="523621" y="31686"/>
                </a:lnTo>
                <a:lnTo>
                  <a:pt x="503936" y="31686"/>
                </a:lnTo>
                <a:lnTo>
                  <a:pt x="503936" y="52642"/>
                </a:lnTo>
                <a:lnTo>
                  <a:pt x="523621" y="52642"/>
                </a:lnTo>
                <a:lnTo>
                  <a:pt x="523621" y="114300"/>
                </a:lnTo>
                <a:lnTo>
                  <a:pt x="523621" y="114300"/>
                </a:lnTo>
                <a:close/>
                <a:moveTo>
                  <a:pt x="411861" y="76136"/>
                </a:moveTo>
                <a:cubicBezTo>
                  <a:pt x="413639" y="59944"/>
                  <a:pt x="426593" y="49657"/>
                  <a:pt x="442023" y="49657"/>
                </a:cubicBezTo>
                <a:cubicBezTo>
                  <a:pt x="458724" y="49657"/>
                  <a:pt x="470472" y="59118"/>
                  <a:pt x="472440" y="76136"/>
                </a:cubicBezTo>
                <a:lnTo>
                  <a:pt x="411798" y="76136"/>
                </a:lnTo>
                <a:close/>
                <a:moveTo>
                  <a:pt x="444055" y="146495"/>
                </a:moveTo>
                <a:cubicBezTo>
                  <a:pt x="472250" y="146495"/>
                  <a:pt x="491236" y="129540"/>
                  <a:pt x="495173" y="107061"/>
                </a:cubicBezTo>
                <a:lnTo>
                  <a:pt x="471233" y="107061"/>
                </a:lnTo>
                <a:cubicBezTo>
                  <a:pt x="467995" y="119761"/>
                  <a:pt x="457264" y="127000"/>
                  <a:pt x="442786" y="127000"/>
                </a:cubicBezTo>
                <a:cubicBezTo>
                  <a:pt x="423799" y="127000"/>
                  <a:pt x="411861" y="114300"/>
                  <a:pt x="411099" y="95060"/>
                </a:cubicBezTo>
                <a:lnTo>
                  <a:pt x="411099" y="93536"/>
                </a:lnTo>
                <a:lnTo>
                  <a:pt x="496697" y="93536"/>
                </a:lnTo>
                <a:cubicBezTo>
                  <a:pt x="497205" y="90551"/>
                  <a:pt x="497459" y="87313"/>
                  <a:pt x="497459" y="84582"/>
                </a:cubicBezTo>
                <a:cubicBezTo>
                  <a:pt x="496697" y="51371"/>
                  <a:pt x="474980" y="30417"/>
                  <a:pt x="442087" y="30417"/>
                </a:cubicBezTo>
                <a:cubicBezTo>
                  <a:pt x="409194" y="30417"/>
                  <a:pt x="386207" y="53594"/>
                  <a:pt x="386207" y="88773"/>
                </a:cubicBezTo>
                <a:cubicBezTo>
                  <a:pt x="386207" y="123952"/>
                  <a:pt x="408686" y="146685"/>
                  <a:pt x="444373" y="146685"/>
                </a:cubicBezTo>
                <a:moveTo>
                  <a:pt x="263906" y="31750"/>
                </a:moveTo>
                <a:lnTo>
                  <a:pt x="263906" y="145288"/>
                </a:lnTo>
                <a:lnTo>
                  <a:pt x="287846" y="145288"/>
                </a:lnTo>
                <a:lnTo>
                  <a:pt x="287846" y="88138"/>
                </a:lnTo>
                <a:cubicBezTo>
                  <a:pt x="287846" y="65214"/>
                  <a:pt x="299085" y="51181"/>
                  <a:pt x="318262" y="51181"/>
                </a:cubicBezTo>
                <a:cubicBezTo>
                  <a:pt x="336233" y="51181"/>
                  <a:pt x="345186" y="62674"/>
                  <a:pt x="345186" y="84138"/>
                </a:cubicBezTo>
                <a:lnTo>
                  <a:pt x="345186" y="145288"/>
                </a:lnTo>
                <a:lnTo>
                  <a:pt x="369380" y="145288"/>
                </a:lnTo>
                <a:lnTo>
                  <a:pt x="369380" y="82169"/>
                </a:lnTo>
                <a:cubicBezTo>
                  <a:pt x="369380" y="44260"/>
                  <a:pt x="348679" y="30543"/>
                  <a:pt x="323723" y="30543"/>
                </a:cubicBezTo>
                <a:cubicBezTo>
                  <a:pt x="305244" y="30543"/>
                  <a:pt x="294513" y="37783"/>
                  <a:pt x="287274" y="46736"/>
                </a:cubicBezTo>
                <a:lnTo>
                  <a:pt x="284544" y="31750"/>
                </a:lnTo>
                <a:lnTo>
                  <a:pt x="263843" y="31750"/>
                </a:lnTo>
                <a:lnTo>
                  <a:pt x="263843" y="31750"/>
                </a:lnTo>
                <a:close/>
                <a:moveTo>
                  <a:pt x="159322" y="76136"/>
                </a:moveTo>
                <a:cubicBezTo>
                  <a:pt x="161100" y="59944"/>
                  <a:pt x="174308" y="49657"/>
                  <a:pt x="189484" y="49657"/>
                </a:cubicBezTo>
                <a:cubicBezTo>
                  <a:pt x="206184" y="49657"/>
                  <a:pt x="217932" y="59118"/>
                  <a:pt x="219901" y="76136"/>
                </a:cubicBezTo>
                <a:lnTo>
                  <a:pt x="159258" y="76136"/>
                </a:lnTo>
                <a:close/>
                <a:moveTo>
                  <a:pt x="191262" y="146495"/>
                </a:moveTo>
                <a:cubicBezTo>
                  <a:pt x="219456" y="146495"/>
                  <a:pt x="238443" y="129540"/>
                  <a:pt x="242380" y="107061"/>
                </a:cubicBezTo>
                <a:lnTo>
                  <a:pt x="218440" y="107061"/>
                </a:lnTo>
                <a:cubicBezTo>
                  <a:pt x="215201" y="119761"/>
                  <a:pt x="204470" y="127000"/>
                  <a:pt x="189738" y="127000"/>
                </a:cubicBezTo>
                <a:cubicBezTo>
                  <a:pt x="170751" y="127000"/>
                  <a:pt x="158813" y="114300"/>
                  <a:pt x="158051" y="95060"/>
                </a:cubicBezTo>
                <a:lnTo>
                  <a:pt x="158051" y="93536"/>
                </a:lnTo>
                <a:lnTo>
                  <a:pt x="243650" y="93536"/>
                </a:lnTo>
                <a:cubicBezTo>
                  <a:pt x="244158" y="90551"/>
                  <a:pt x="244412" y="87313"/>
                  <a:pt x="244412" y="84582"/>
                </a:cubicBezTo>
                <a:cubicBezTo>
                  <a:pt x="243650" y="51371"/>
                  <a:pt x="221679" y="30417"/>
                  <a:pt x="189040" y="30417"/>
                </a:cubicBezTo>
                <a:cubicBezTo>
                  <a:pt x="156401" y="30417"/>
                  <a:pt x="133159" y="53594"/>
                  <a:pt x="133159" y="88773"/>
                </a:cubicBezTo>
                <a:cubicBezTo>
                  <a:pt x="133159" y="123952"/>
                  <a:pt x="155638" y="146685"/>
                  <a:pt x="191326" y="146685"/>
                </a:cubicBezTo>
                <a:moveTo>
                  <a:pt x="24384" y="88138"/>
                </a:moveTo>
                <a:cubicBezTo>
                  <a:pt x="24384" y="66167"/>
                  <a:pt x="37338" y="50736"/>
                  <a:pt x="57340" y="50736"/>
                </a:cubicBezTo>
                <a:cubicBezTo>
                  <a:pt x="77343" y="50736"/>
                  <a:pt x="90297" y="66230"/>
                  <a:pt x="90297" y="88646"/>
                </a:cubicBezTo>
                <a:cubicBezTo>
                  <a:pt x="90297" y="111061"/>
                  <a:pt x="77343" y="125603"/>
                  <a:pt x="57340" y="125603"/>
                </a:cubicBezTo>
                <a:cubicBezTo>
                  <a:pt x="37338" y="125603"/>
                  <a:pt x="24384" y="110363"/>
                  <a:pt x="24384" y="88202"/>
                </a:cubicBezTo>
                <a:moveTo>
                  <a:pt x="27115" y="151511"/>
                </a:moveTo>
                <a:lnTo>
                  <a:pt x="2667" y="151511"/>
                </a:lnTo>
                <a:cubicBezTo>
                  <a:pt x="4890" y="176974"/>
                  <a:pt x="25844" y="190945"/>
                  <a:pt x="56070" y="190945"/>
                </a:cubicBezTo>
                <a:cubicBezTo>
                  <a:pt x="96711" y="190945"/>
                  <a:pt x="114237" y="171514"/>
                  <a:pt x="114237" y="140780"/>
                </a:cubicBezTo>
                <a:lnTo>
                  <a:pt x="114237" y="32004"/>
                </a:lnTo>
                <a:lnTo>
                  <a:pt x="93536" y="32004"/>
                </a:lnTo>
                <a:lnTo>
                  <a:pt x="90805" y="49720"/>
                </a:lnTo>
                <a:cubicBezTo>
                  <a:pt x="83566" y="38481"/>
                  <a:pt x="71374" y="30734"/>
                  <a:pt x="53658" y="30734"/>
                </a:cubicBezTo>
                <a:cubicBezTo>
                  <a:pt x="22987" y="30734"/>
                  <a:pt x="0" y="53467"/>
                  <a:pt x="0" y="88392"/>
                </a:cubicBezTo>
                <a:cubicBezTo>
                  <a:pt x="0" y="123317"/>
                  <a:pt x="22733" y="146050"/>
                  <a:pt x="53658" y="146050"/>
                </a:cubicBezTo>
                <a:cubicBezTo>
                  <a:pt x="71374" y="146050"/>
                  <a:pt x="83122" y="138811"/>
                  <a:pt x="90615" y="127317"/>
                </a:cubicBezTo>
                <a:lnTo>
                  <a:pt x="90615" y="140017"/>
                </a:lnTo>
                <a:cubicBezTo>
                  <a:pt x="90615" y="161735"/>
                  <a:pt x="78867" y="171704"/>
                  <a:pt x="58166" y="171704"/>
                </a:cubicBezTo>
                <a:cubicBezTo>
                  <a:pt x="41465" y="171704"/>
                  <a:pt x="30226" y="164465"/>
                  <a:pt x="27495" y="151765"/>
                </a:cubicBezTo>
              </a:path>
            </a:pathLst>
          </a:cu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grpSp>
        <p:nvGrpSpPr>
          <p:cNvPr id="51" name="Grafika 28">
            <a:extLst>
              <a:ext uri="{FF2B5EF4-FFF2-40B4-BE49-F238E27FC236}">
                <a16:creationId xmlns:a16="http://schemas.microsoft.com/office/drawing/2014/main" id="{1A98BAEC-1D3F-ABB1-C970-900F73EC4A54}"/>
              </a:ext>
            </a:extLst>
          </p:cNvPr>
          <p:cNvGrpSpPr/>
          <p:nvPr/>
        </p:nvGrpSpPr>
        <p:grpSpPr>
          <a:xfrm>
            <a:off x="254000" y="226719"/>
            <a:ext cx="3103117" cy="443547"/>
            <a:chOff x="1330664" y="722761"/>
            <a:chExt cx="3103117" cy="443547"/>
          </a:xfrm>
        </p:grpSpPr>
        <p:sp>
          <p:nvSpPr>
            <p:cNvPr id="52" name="Dowolny kształt: kształt 51">
              <a:extLst>
                <a:ext uri="{FF2B5EF4-FFF2-40B4-BE49-F238E27FC236}">
                  <a16:creationId xmlns:a16="http://schemas.microsoft.com/office/drawing/2014/main" id="{F171B83D-4113-AC83-C875-819541D50722}"/>
                </a:ext>
              </a:extLst>
            </p:cNvPr>
            <p:cNvSpPr/>
            <p:nvPr/>
          </p:nvSpPr>
          <p:spPr>
            <a:xfrm>
              <a:off x="1330664" y="722761"/>
              <a:ext cx="2858642" cy="443547"/>
            </a:xfrm>
            <a:custGeom>
              <a:avLst/>
              <a:gdLst>
                <a:gd name="csX0" fmla="*/ 0 w 2858642"/>
                <a:gd name="csY0" fmla="*/ 351028 h 443547"/>
                <a:gd name="csX1" fmla="*/ 142240 w 2858642"/>
                <a:gd name="csY1" fmla="*/ 351028 h 443547"/>
                <a:gd name="csX2" fmla="*/ 319913 w 2858642"/>
                <a:gd name="csY2" fmla="*/ 178626 h 443547"/>
                <a:gd name="csX3" fmla="*/ 142240 w 2858642"/>
                <a:gd name="csY3" fmla="*/ 7239 h 443547"/>
                <a:gd name="csX4" fmla="*/ 0 w 2858642"/>
                <a:gd name="csY4" fmla="*/ 7239 h 443547"/>
                <a:gd name="csX5" fmla="*/ 0 w 2858642"/>
                <a:gd name="csY5" fmla="*/ 351282 h 443547"/>
                <a:gd name="csX6" fmla="*/ 0 w 2858642"/>
                <a:gd name="csY6" fmla="*/ 351028 h 443547"/>
                <a:gd name="csX7" fmla="*/ 81343 w 2858642"/>
                <a:gd name="csY7" fmla="*/ 279654 h 443547"/>
                <a:gd name="csX8" fmla="*/ 81343 w 2858642"/>
                <a:gd name="csY8" fmla="*/ 77534 h 443547"/>
                <a:gd name="csX9" fmla="*/ 142494 w 2858642"/>
                <a:gd name="csY9" fmla="*/ 77534 h 443547"/>
                <a:gd name="csX10" fmla="*/ 237046 w 2858642"/>
                <a:gd name="csY10" fmla="*/ 178308 h 443547"/>
                <a:gd name="csX11" fmla="*/ 142494 w 2858642"/>
                <a:gd name="csY11" fmla="*/ 279591 h 443547"/>
                <a:gd name="csX12" fmla="*/ 81343 w 2858642"/>
                <a:gd name="csY12" fmla="*/ 279591 h 443547"/>
                <a:gd name="csX13" fmla="*/ 353060 w 2858642"/>
                <a:gd name="csY13" fmla="*/ 351028 h 443547"/>
                <a:gd name="csX14" fmla="*/ 431927 w 2858642"/>
                <a:gd name="csY14" fmla="*/ 351028 h 443547"/>
                <a:gd name="csX15" fmla="*/ 431927 w 2858642"/>
                <a:gd name="csY15" fmla="*/ 97282 h 443547"/>
                <a:gd name="csX16" fmla="*/ 353060 w 2858642"/>
                <a:gd name="csY16" fmla="*/ 97282 h 443547"/>
                <a:gd name="csX17" fmla="*/ 353060 w 2858642"/>
                <a:gd name="csY17" fmla="*/ 351028 h 443547"/>
                <a:gd name="csX18" fmla="*/ 353060 w 2858642"/>
                <a:gd name="csY18" fmla="*/ 65849 h 443547"/>
                <a:gd name="csX19" fmla="*/ 431927 w 2858642"/>
                <a:gd name="csY19" fmla="*/ 65849 h 443547"/>
                <a:gd name="csX20" fmla="*/ 431927 w 2858642"/>
                <a:gd name="csY20" fmla="*/ 0 h 443547"/>
                <a:gd name="csX21" fmla="*/ 353060 w 2858642"/>
                <a:gd name="csY21" fmla="*/ 0 h 443547"/>
                <a:gd name="csX22" fmla="*/ 353060 w 2858642"/>
                <a:gd name="csY22" fmla="*/ 65849 h 443547"/>
                <a:gd name="csX23" fmla="*/ 461835 w 2858642"/>
                <a:gd name="csY23" fmla="*/ 278892 h 443547"/>
                <a:gd name="csX24" fmla="*/ 551434 w 2858642"/>
                <a:gd name="csY24" fmla="*/ 353505 h 443547"/>
                <a:gd name="csX25" fmla="*/ 632270 w 2858642"/>
                <a:gd name="csY25" fmla="*/ 310071 h 443547"/>
                <a:gd name="csX26" fmla="*/ 692912 w 2858642"/>
                <a:gd name="csY26" fmla="*/ 350965 h 443547"/>
                <a:gd name="csX27" fmla="*/ 728345 w 2858642"/>
                <a:gd name="csY27" fmla="*/ 350965 h 443547"/>
                <a:gd name="csX28" fmla="*/ 728345 w 2858642"/>
                <a:gd name="csY28" fmla="*/ 285115 h 443547"/>
                <a:gd name="csX29" fmla="*/ 720090 w 2858642"/>
                <a:gd name="csY29" fmla="*/ 285115 h 443547"/>
                <a:gd name="csX30" fmla="*/ 704342 w 2858642"/>
                <a:gd name="csY30" fmla="*/ 268161 h 443547"/>
                <a:gd name="csX31" fmla="*/ 704342 w 2858642"/>
                <a:gd name="csY31" fmla="*/ 194564 h 443547"/>
                <a:gd name="csX32" fmla="*/ 587565 w 2858642"/>
                <a:gd name="csY32" fmla="*/ 92266 h 443547"/>
                <a:gd name="csX33" fmla="*/ 469328 w 2858642"/>
                <a:gd name="csY33" fmla="*/ 177609 h 443547"/>
                <a:gd name="csX34" fmla="*/ 547180 w 2858642"/>
                <a:gd name="csY34" fmla="*/ 177609 h 443547"/>
                <a:gd name="csX35" fmla="*/ 585597 w 2858642"/>
                <a:gd name="csY35" fmla="*/ 155130 h 443547"/>
                <a:gd name="csX36" fmla="*/ 624523 w 2858642"/>
                <a:gd name="csY36" fmla="*/ 185801 h 443547"/>
                <a:gd name="csX37" fmla="*/ 613283 w 2858642"/>
                <a:gd name="csY37" fmla="*/ 200025 h 443547"/>
                <a:gd name="csX38" fmla="*/ 574865 w 2858642"/>
                <a:gd name="csY38" fmla="*/ 200025 h 443547"/>
                <a:gd name="csX39" fmla="*/ 462089 w 2858642"/>
                <a:gd name="csY39" fmla="*/ 278892 h 443547"/>
                <a:gd name="csX40" fmla="*/ 541147 w 2858642"/>
                <a:gd name="csY40" fmla="*/ 272923 h 443547"/>
                <a:gd name="csX41" fmla="*/ 580073 w 2858642"/>
                <a:gd name="csY41" fmla="*/ 246698 h 443547"/>
                <a:gd name="csX42" fmla="*/ 624967 w 2858642"/>
                <a:gd name="csY42" fmla="*/ 246698 h 443547"/>
                <a:gd name="csX43" fmla="*/ 624967 w 2858642"/>
                <a:gd name="csY43" fmla="*/ 254444 h 443547"/>
                <a:gd name="csX44" fmla="*/ 577342 w 2858642"/>
                <a:gd name="csY44" fmla="*/ 297371 h 443547"/>
                <a:gd name="csX45" fmla="*/ 541401 w 2858642"/>
                <a:gd name="csY45" fmla="*/ 272923 h 443547"/>
                <a:gd name="csX46" fmla="*/ 737298 w 2858642"/>
                <a:gd name="csY46" fmla="*/ 217805 h 443547"/>
                <a:gd name="csX47" fmla="*/ 845566 w 2858642"/>
                <a:gd name="csY47" fmla="*/ 342075 h 443547"/>
                <a:gd name="csX48" fmla="*/ 928624 w 2858642"/>
                <a:gd name="csY48" fmla="*/ 303149 h 443547"/>
                <a:gd name="csX49" fmla="*/ 928624 w 2858642"/>
                <a:gd name="csY49" fmla="*/ 323088 h 443547"/>
                <a:gd name="csX50" fmla="*/ 871474 w 2858642"/>
                <a:gd name="csY50" fmla="*/ 378206 h 443547"/>
                <a:gd name="csX51" fmla="*/ 772922 w 2858642"/>
                <a:gd name="csY51" fmla="*/ 378206 h 443547"/>
                <a:gd name="csX52" fmla="*/ 772922 w 2858642"/>
                <a:gd name="csY52" fmla="*/ 443548 h 443547"/>
                <a:gd name="csX53" fmla="*/ 874712 w 2858642"/>
                <a:gd name="csY53" fmla="*/ 443548 h 443547"/>
                <a:gd name="csX54" fmla="*/ 1007681 w 2858642"/>
                <a:gd name="csY54" fmla="*/ 325501 h 443547"/>
                <a:gd name="csX55" fmla="*/ 1007681 w 2858642"/>
                <a:gd name="csY55" fmla="*/ 96965 h 443547"/>
                <a:gd name="csX56" fmla="*/ 939800 w 2858642"/>
                <a:gd name="csY56" fmla="*/ 96965 h 443547"/>
                <a:gd name="csX57" fmla="*/ 932815 w 2858642"/>
                <a:gd name="csY57" fmla="*/ 139891 h 443547"/>
                <a:gd name="csX58" fmla="*/ 845248 w 2858642"/>
                <a:gd name="csY58" fmla="*/ 92266 h 443547"/>
                <a:gd name="csX59" fmla="*/ 736981 w 2858642"/>
                <a:gd name="csY59" fmla="*/ 217995 h 443547"/>
                <a:gd name="csX60" fmla="*/ 817372 w 2858642"/>
                <a:gd name="csY60" fmla="*/ 217297 h 443547"/>
                <a:gd name="csX61" fmla="*/ 873506 w 2858642"/>
                <a:gd name="csY61" fmla="*/ 155893 h 443547"/>
                <a:gd name="csX62" fmla="*/ 929132 w 2858642"/>
                <a:gd name="csY62" fmla="*/ 217297 h 443547"/>
                <a:gd name="csX63" fmla="*/ 873506 w 2858642"/>
                <a:gd name="csY63" fmla="*/ 278194 h 443547"/>
                <a:gd name="csX64" fmla="*/ 817372 w 2858642"/>
                <a:gd name="csY64" fmla="*/ 217297 h 443547"/>
                <a:gd name="csX65" fmla="*/ 1050925 w 2858642"/>
                <a:gd name="csY65" fmla="*/ 351028 h 443547"/>
                <a:gd name="csX66" fmla="*/ 1130300 w 2858642"/>
                <a:gd name="csY66" fmla="*/ 351028 h 443547"/>
                <a:gd name="csX67" fmla="*/ 1130300 w 2858642"/>
                <a:gd name="csY67" fmla="*/ 211328 h 443547"/>
                <a:gd name="csX68" fmla="*/ 1179449 w 2858642"/>
                <a:gd name="csY68" fmla="*/ 162179 h 443547"/>
                <a:gd name="csX69" fmla="*/ 1222883 w 2858642"/>
                <a:gd name="csY69" fmla="*/ 207581 h 443547"/>
                <a:gd name="csX70" fmla="*/ 1222883 w 2858642"/>
                <a:gd name="csY70" fmla="*/ 351282 h 443547"/>
                <a:gd name="csX71" fmla="*/ 1302258 w 2858642"/>
                <a:gd name="csY71" fmla="*/ 351282 h 443547"/>
                <a:gd name="csX72" fmla="*/ 1302258 w 2858642"/>
                <a:gd name="csY72" fmla="*/ 187579 h 443547"/>
                <a:gd name="csX73" fmla="*/ 1210183 w 2858642"/>
                <a:gd name="csY73" fmla="*/ 93027 h 443547"/>
                <a:gd name="csX74" fmla="*/ 1126617 w 2858642"/>
                <a:gd name="csY74" fmla="*/ 139954 h 443547"/>
                <a:gd name="csX75" fmla="*/ 1119632 w 2858642"/>
                <a:gd name="csY75" fmla="*/ 97536 h 443547"/>
                <a:gd name="csX76" fmla="*/ 1051243 w 2858642"/>
                <a:gd name="csY76" fmla="*/ 97536 h 443547"/>
                <a:gd name="csX77" fmla="*/ 1051243 w 2858642"/>
                <a:gd name="csY77" fmla="*/ 351282 h 443547"/>
                <a:gd name="csX78" fmla="*/ 1050989 w 2858642"/>
                <a:gd name="csY78" fmla="*/ 351028 h 443547"/>
                <a:gd name="csX79" fmla="*/ 1329118 w 2858642"/>
                <a:gd name="csY79" fmla="*/ 223774 h 443547"/>
                <a:gd name="csX80" fmla="*/ 1466088 w 2858642"/>
                <a:gd name="csY80" fmla="*/ 355791 h 443547"/>
                <a:gd name="csX81" fmla="*/ 1602549 w 2858642"/>
                <a:gd name="csY81" fmla="*/ 223774 h 443547"/>
                <a:gd name="csX82" fmla="*/ 1466088 w 2858642"/>
                <a:gd name="csY82" fmla="*/ 92266 h 443547"/>
                <a:gd name="csX83" fmla="*/ 1329118 w 2858642"/>
                <a:gd name="csY83" fmla="*/ 223774 h 443547"/>
                <a:gd name="csX84" fmla="*/ 1408748 w 2858642"/>
                <a:gd name="csY84" fmla="*/ 223774 h 443547"/>
                <a:gd name="csX85" fmla="*/ 1465898 w 2858642"/>
                <a:gd name="csY85" fmla="*/ 157416 h 443547"/>
                <a:gd name="csX86" fmla="*/ 1522032 w 2858642"/>
                <a:gd name="csY86" fmla="*/ 223774 h 443547"/>
                <a:gd name="csX87" fmla="*/ 1465898 w 2858642"/>
                <a:gd name="csY87" fmla="*/ 290640 h 443547"/>
                <a:gd name="csX88" fmla="*/ 1408748 w 2858642"/>
                <a:gd name="csY88" fmla="*/ 223774 h 443547"/>
                <a:gd name="csX89" fmla="*/ 1617536 w 2858642"/>
                <a:gd name="csY89" fmla="*/ 270447 h 443547"/>
                <a:gd name="csX90" fmla="*/ 1741043 w 2858642"/>
                <a:gd name="csY90" fmla="*/ 355791 h 443547"/>
                <a:gd name="csX91" fmla="*/ 1862328 w 2858642"/>
                <a:gd name="csY91" fmla="*/ 272923 h 443547"/>
                <a:gd name="csX92" fmla="*/ 1761744 w 2858642"/>
                <a:gd name="csY92" fmla="*/ 196342 h 443547"/>
                <a:gd name="csX93" fmla="*/ 1748536 w 2858642"/>
                <a:gd name="csY93" fmla="*/ 194818 h 443547"/>
                <a:gd name="csX94" fmla="*/ 1699387 w 2858642"/>
                <a:gd name="csY94" fmla="*/ 170370 h 443547"/>
                <a:gd name="csX95" fmla="*/ 1736789 w 2858642"/>
                <a:gd name="csY95" fmla="*/ 150431 h 443547"/>
                <a:gd name="csX96" fmla="*/ 1784921 w 2858642"/>
                <a:gd name="csY96" fmla="*/ 177101 h 443547"/>
                <a:gd name="csX97" fmla="*/ 1859280 w 2858642"/>
                <a:gd name="csY97" fmla="*/ 177101 h 443547"/>
                <a:gd name="csX98" fmla="*/ 1738757 w 2858642"/>
                <a:gd name="csY98" fmla="*/ 91758 h 443547"/>
                <a:gd name="csX99" fmla="*/ 1621473 w 2858642"/>
                <a:gd name="csY99" fmla="*/ 173101 h 443547"/>
                <a:gd name="csX100" fmla="*/ 1722247 w 2858642"/>
                <a:gd name="csY100" fmla="*/ 248730 h 443547"/>
                <a:gd name="csX101" fmla="*/ 1737487 w 2858642"/>
                <a:gd name="csY101" fmla="*/ 250254 h 443547"/>
                <a:gd name="csX102" fmla="*/ 1784414 w 2858642"/>
                <a:gd name="csY102" fmla="*/ 274193 h 443547"/>
                <a:gd name="csX103" fmla="*/ 1740027 w 2858642"/>
                <a:gd name="csY103" fmla="*/ 297625 h 443547"/>
                <a:gd name="csX104" fmla="*/ 1691386 w 2858642"/>
                <a:gd name="csY104" fmla="*/ 270447 h 443547"/>
                <a:gd name="csX105" fmla="*/ 1617536 w 2858642"/>
                <a:gd name="csY105" fmla="*/ 270447 h 443547"/>
                <a:gd name="csX106" fmla="*/ 1617536 w 2858642"/>
                <a:gd name="csY106" fmla="*/ 270447 h 443547"/>
                <a:gd name="csX107" fmla="*/ 1866837 w 2858642"/>
                <a:gd name="csY107" fmla="*/ 161417 h 443547"/>
                <a:gd name="csX108" fmla="*/ 1905254 w 2858642"/>
                <a:gd name="csY108" fmla="*/ 161417 h 443547"/>
                <a:gd name="csX109" fmla="*/ 1905254 w 2858642"/>
                <a:gd name="csY109" fmla="*/ 271462 h 443547"/>
                <a:gd name="csX110" fmla="*/ 1983613 w 2858642"/>
                <a:gd name="csY110" fmla="*/ 350837 h 443547"/>
                <a:gd name="csX111" fmla="*/ 2042224 w 2858642"/>
                <a:gd name="csY111" fmla="*/ 350837 h 443547"/>
                <a:gd name="csX112" fmla="*/ 2042224 w 2858642"/>
                <a:gd name="csY112" fmla="*/ 285496 h 443547"/>
                <a:gd name="csX113" fmla="*/ 2009267 w 2858642"/>
                <a:gd name="csY113" fmla="*/ 285496 h 443547"/>
                <a:gd name="csX114" fmla="*/ 1984058 w 2858642"/>
                <a:gd name="csY114" fmla="*/ 258826 h 443547"/>
                <a:gd name="csX115" fmla="*/ 1984058 w 2858642"/>
                <a:gd name="csY115" fmla="*/ 161290 h 443547"/>
                <a:gd name="csX116" fmla="*/ 2042224 w 2858642"/>
                <a:gd name="csY116" fmla="*/ 161290 h 443547"/>
                <a:gd name="csX117" fmla="*/ 2042224 w 2858642"/>
                <a:gd name="csY117" fmla="*/ 96901 h 443547"/>
                <a:gd name="csX118" fmla="*/ 1984058 w 2858642"/>
                <a:gd name="csY118" fmla="*/ 96901 h 443547"/>
                <a:gd name="csX119" fmla="*/ 1984058 w 2858642"/>
                <a:gd name="csY119" fmla="*/ 21272 h 443547"/>
                <a:gd name="csX120" fmla="*/ 1905191 w 2858642"/>
                <a:gd name="csY120" fmla="*/ 21272 h 443547"/>
                <a:gd name="csX121" fmla="*/ 1905191 w 2858642"/>
                <a:gd name="csY121" fmla="*/ 96901 h 443547"/>
                <a:gd name="csX122" fmla="*/ 1866773 w 2858642"/>
                <a:gd name="csY122" fmla="*/ 96901 h 443547"/>
                <a:gd name="csX123" fmla="*/ 1866773 w 2858642"/>
                <a:gd name="csY123" fmla="*/ 161544 h 443547"/>
                <a:gd name="csX124" fmla="*/ 2052955 w 2858642"/>
                <a:gd name="csY124" fmla="*/ 97028 h 443547"/>
                <a:gd name="csX125" fmla="*/ 2149539 w 2858642"/>
                <a:gd name="csY125" fmla="*/ 345567 h 443547"/>
                <a:gd name="csX126" fmla="*/ 2144522 w 2858642"/>
                <a:gd name="csY126" fmla="*/ 358267 h 443547"/>
                <a:gd name="csX127" fmla="*/ 2114550 w 2858642"/>
                <a:gd name="csY127" fmla="*/ 378206 h 443547"/>
                <a:gd name="csX128" fmla="*/ 2069655 w 2858642"/>
                <a:gd name="csY128" fmla="*/ 378206 h 443547"/>
                <a:gd name="csX129" fmla="*/ 2069655 w 2858642"/>
                <a:gd name="csY129" fmla="*/ 443548 h 443547"/>
                <a:gd name="csX130" fmla="*/ 2132775 w 2858642"/>
                <a:gd name="csY130" fmla="*/ 443548 h 443547"/>
                <a:gd name="csX131" fmla="*/ 2211642 w 2858642"/>
                <a:gd name="csY131" fmla="*/ 388874 h 443547"/>
                <a:gd name="csX132" fmla="*/ 2325942 w 2858642"/>
                <a:gd name="csY132" fmla="*/ 96965 h 443547"/>
                <a:gd name="csX133" fmla="*/ 2246567 w 2858642"/>
                <a:gd name="csY133" fmla="*/ 96965 h 443547"/>
                <a:gd name="csX134" fmla="*/ 2192401 w 2858642"/>
                <a:gd name="csY134" fmla="*/ 255905 h 443547"/>
                <a:gd name="csX135" fmla="*/ 2137728 w 2858642"/>
                <a:gd name="csY135" fmla="*/ 96965 h 443547"/>
                <a:gd name="csX136" fmla="*/ 2052892 w 2858642"/>
                <a:gd name="csY136" fmla="*/ 96965 h 443547"/>
                <a:gd name="csX137" fmla="*/ 2335911 w 2858642"/>
                <a:gd name="csY137" fmla="*/ 351028 h 443547"/>
                <a:gd name="csX138" fmla="*/ 2415731 w 2858642"/>
                <a:gd name="csY138" fmla="*/ 351028 h 443547"/>
                <a:gd name="csX139" fmla="*/ 2415731 w 2858642"/>
                <a:gd name="csY139" fmla="*/ 239966 h 443547"/>
                <a:gd name="csX140" fmla="*/ 2504313 w 2858642"/>
                <a:gd name="csY140" fmla="*/ 351028 h 443547"/>
                <a:gd name="csX141" fmla="*/ 2600389 w 2858642"/>
                <a:gd name="csY141" fmla="*/ 351028 h 443547"/>
                <a:gd name="csX142" fmla="*/ 2494090 w 2858642"/>
                <a:gd name="csY142" fmla="*/ 217043 h 443547"/>
                <a:gd name="csX143" fmla="*/ 2593658 w 2858642"/>
                <a:gd name="csY143" fmla="*/ 97282 h 443547"/>
                <a:gd name="csX144" fmla="*/ 2505075 w 2858642"/>
                <a:gd name="csY144" fmla="*/ 97282 h 443547"/>
                <a:gd name="csX145" fmla="*/ 2415985 w 2858642"/>
                <a:gd name="csY145" fmla="*/ 203581 h 443547"/>
                <a:gd name="csX146" fmla="*/ 2415985 w 2858642"/>
                <a:gd name="csY146" fmla="*/ 7239 h 443547"/>
                <a:gd name="csX147" fmla="*/ 2336165 w 2858642"/>
                <a:gd name="csY147" fmla="*/ 7239 h 443547"/>
                <a:gd name="csX148" fmla="*/ 2336165 w 2858642"/>
                <a:gd name="csY148" fmla="*/ 351282 h 443547"/>
                <a:gd name="csX149" fmla="*/ 2335911 w 2858642"/>
                <a:gd name="csY149" fmla="*/ 351028 h 443547"/>
                <a:gd name="csX150" fmla="*/ 2592134 w 2858642"/>
                <a:gd name="csY150" fmla="*/ 278892 h 443547"/>
                <a:gd name="csX151" fmla="*/ 2681732 w 2858642"/>
                <a:gd name="csY151" fmla="*/ 353505 h 443547"/>
                <a:gd name="csX152" fmla="*/ 2762568 w 2858642"/>
                <a:gd name="csY152" fmla="*/ 310071 h 443547"/>
                <a:gd name="csX153" fmla="*/ 2823210 w 2858642"/>
                <a:gd name="csY153" fmla="*/ 350965 h 443547"/>
                <a:gd name="csX154" fmla="*/ 2858643 w 2858642"/>
                <a:gd name="csY154" fmla="*/ 350965 h 443547"/>
                <a:gd name="csX155" fmla="*/ 2858643 w 2858642"/>
                <a:gd name="csY155" fmla="*/ 285115 h 443547"/>
                <a:gd name="csX156" fmla="*/ 2850134 w 2858642"/>
                <a:gd name="csY156" fmla="*/ 285115 h 443547"/>
                <a:gd name="csX157" fmla="*/ 2834386 w 2858642"/>
                <a:gd name="csY157" fmla="*/ 268161 h 443547"/>
                <a:gd name="csX158" fmla="*/ 2834386 w 2858642"/>
                <a:gd name="csY158" fmla="*/ 194564 h 443547"/>
                <a:gd name="csX159" fmla="*/ 2718118 w 2858642"/>
                <a:gd name="csY159" fmla="*/ 92266 h 443547"/>
                <a:gd name="csX160" fmla="*/ 2599373 w 2858642"/>
                <a:gd name="csY160" fmla="*/ 177609 h 443547"/>
                <a:gd name="csX161" fmla="*/ 2677224 w 2858642"/>
                <a:gd name="csY161" fmla="*/ 177609 h 443547"/>
                <a:gd name="csX162" fmla="*/ 2715133 w 2858642"/>
                <a:gd name="csY162" fmla="*/ 155130 h 443547"/>
                <a:gd name="csX163" fmla="*/ 2754567 w 2858642"/>
                <a:gd name="csY163" fmla="*/ 185801 h 443547"/>
                <a:gd name="csX164" fmla="*/ 2742819 w 2858642"/>
                <a:gd name="csY164" fmla="*/ 200025 h 443547"/>
                <a:gd name="csX165" fmla="*/ 2704910 w 2858642"/>
                <a:gd name="csY165" fmla="*/ 200025 h 443547"/>
                <a:gd name="csX166" fmla="*/ 2592134 w 2858642"/>
                <a:gd name="csY166" fmla="*/ 278892 h 443547"/>
                <a:gd name="csX167" fmla="*/ 2670747 w 2858642"/>
                <a:gd name="csY167" fmla="*/ 272923 h 443547"/>
                <a:gd name="csX168" fmla="*/ 2710180 w 2858642"/>
                <a:gd name="csY168" fmla="*/ 246698 h 443547"/>
                <a:gd name="csX169" fmla="*/ 2755075 w 2858642"/>
                <a:gd name="csY169" fmla="*/ 246698 h 443547"/>
                <a:gd name="csX170" fmla="*/ 2755075 w 2858642"/>
                <a:gd name="csY170" fmla="*/ 254444 h 443547"/>
                <a:gd name="csX171" fmla="*/ 2707196 w 2858642"/>
                <a:gd name="csY171" fmla="*/ 297371 h 443547"/>
                <a:gd name="csX172" fmla="*/ 2670747 w 2858642"/>
                <a:gd name="csY172" fmla="*/ 272923 h 4435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</a:cxnLst>
              <a:rect l="l" t="t" r="r" b="b"/>
              <a:pathLst>
                <a:path w="2858642" h="443547">
                  <a:moveTo>
                    <a:pt x="0" y="351028"/>
                  </a:moveTo>
                  <a:lnTo>
                    <a:pt x="142240" y="351028"/>
                  </a:lnTo>
                  <a:cubicBezTo>
                    <a:pt x="252031" y="351028"/>
                    <a:pt x="319913" y="282384"/>
                    <a:pt x="319913" y="178626"/>
                  </a:cubicBezTo>
                  <a:cubicBezTo>
                    <a:pt x="319913" y="74866"/>
                    <a:pt x="252539" y="7239"/>
                    <a:pt x="142240" y="7239"/>
                  </a:cubicBezTo>
                  <a:lnTo>
                    <a:pt x="0" y="7239"/>
                  </a:lnTo>
                  <a:lnTo>
                    <a:pt x="0" y="351282"/>
                  </a:lnTo>
                  <a:lnTo>
                    <a:pt x="0" y="351028"/>
                  </a:lnTo>
                  <a:close/>
                  <a:moveTo>
                    <a:pt x="81343" y="279654"/>
                  </a:moveTo>
                  <a:lnTo>
                    <a:pt x="81343" y="77534"/>
                  </a:lnTo>
                  <a:lnTo>
                    <a:pt x="142494" y="77534"/>
                  </a:lnTo>
                  <a:cubicBezTo>
                    <a:pt x="204597" y="77534"/>
                    <a:pt x="237046" y="113983"/>
                    <a:pt x="237046" y="178308"/>
                  </a:cubicBezTo>
                  <a:cubicBezTo>
                    <a:pt x="237046" y="242634"/>
                    <a:pt x="204089" y="279591"/>
                    <a:pt x="142494" y="279591"/>
                  </a:cubicBezTo>
                  <a:lnTo>
                    <a:pt x="81343" y="279591"/>
                  </a:lnTo>
                  <a:close/>
                  <a:moveTo>
                    <a:pt x="353060" y="351028"/>
                  </a:moveTo>
                  <a:lnTo>
                    <a:pt x="431927" y="351028"/>
                  </a:lnTo>
                  <a:lnTo>
                    <a:pt x="431927" y="97282"/>
                  </a:lnTo>
                  <a:lnTo>
                    <a:pt x="353060" y="97282"/>
                  </a:lnTo>
                  <a:lnTo>
                    <a:pt x="353060" y="351028"/>
                  </a:lnTo>
                  <a:close/>
                  <a:moveTo>
                    <a:pt x="353060" y="65849"/>
                  </a:moveTo>
                  <a:lnTo>
                    <a:pt x="431927" y="65849"/>
                  </a:lnTo>
                  <a:lnTo>
                    <a:pt x="431927" y="0"/>
                  </a:lnTo>
                  <a:lnTo>
                    <a:pt x="353060" y="0"/>
                  </a:lnTo>
                  <a:lnTo>
                    <a:pt x="353060" y="65849"/>
                  </a:lnTo>
                  <a:close/>
                  <a:moveTo>
                    <a:pt x="461835" y="278892"/>
                  </a:moveTo>
                  <a:cubicBezTo>
                    <a:pt x="461835" y="326326"/>
                    <a:pt x="500761" y="353505"/>
                    <a:pt x="551434" y="353505"/>
                  </a:cubicBezTo>
                  <a:cubicBezTo>
                    <a:pt x="590359" y="353505"/>
                    <a:pt x="617792" y="338773"/>
                    <a:pt x="632270" y="310071"/>
                  </a:cubicBezTo>
                  <a:cubicBezTo>
                    <a:pt x="641731" y="336741"/>
                    <a:pt x="661734" y="350965"/>
                    <a:pt x="692912" y="350965"/>
                  </a:cubicBezTo>
                  <a:lnTo>
                    <a:pt x="728345" y="350965"/>
                  </a:lnTo>
                  <a:lnTo>
                    <a:pt x="728345" y="285115"/>
                  </a:lnTo>
                  <a:lnTo>
                    <a:pt x="720090" y="285115"/>
                  </a:lnTo>
                  <a:cubicBezTo>
                    <a:pt x="709612" y="285115"/>
                    <a:pt x="704342" y="279400"/>
                    <a:pt x="704342" y="268161"/>
                  </a:cubicBezTo>
                  <a:lnTo>
                    <a:pt x="704342" y="194564"/>
                  </a:lnTo>
                  <a:cubicBezTo>
                    <a:pt x="704342" y="131191"/>
                    <a:pt x="665925" y="92266"/>
                    <a:pt x="587565" y="92266"/>
                  </a:cubicBezTo>
                  <a:cubicBezTo>
                    <a:pt x="519684" y="92266"/>
                    <a:pt x="479298" y="123952"/>
                    <a:pt x="469328" y="177609"/>
                  </a:cubicBezTo>
                  <a:lnTo>
                    <a:pt x="547180" y="177609"/>
                  </a:lnTo>
                  <a:cubicBezTo>
                    <a:pt x="550164" y="163894"/>
                    <a:pt x="562928" y="155130"/>
                    <a:pt x="585597" y="155130"/>
                  </a:cubicBezTo>
                  <a:cubicBezTo>
                    <a:pt x="608267" y="155130"/>
                    <a:pt x="624523" y="167830"/>
                    <a:pt x="624523" y="185801"/>
                  </a:cubicBezTo>
                  <a:cubicBezTo>
                    <a:pt x="624523" y="195009"/>
                    <a:pt x="619506" y="200025"/>
                    <a:pt x="613283" y="200025"/>
                  </a:cubicBezTo>
                  <a:lnTo>
                    <a:pt x="574865" y="200025"/>
                  </a:lnTo>
                  <a:cubicBezTo>
                    <a:pt x="501015" y="200025"/>
                    <a:pt x="462089" y="230187"/>
                    <a:pt x="462089" y="278892"/>
                  </a:cubicBezTo>
                  <a:moveTo>
                    <a:pt x="541147" y="272923"/>
                  </a:moveTo>
                  <a:cubicBezTo>
                    <a:pt x="541147" y="254952"/>
                    <a:pt x="553847" y="246698"/>
                    <a:pt x="580073" y="246698"/>
                  </a:cubicBezTo>
                  <a:lnTo>
                    <a:pt x="624967" y="246698"/>
                  </a:lnTo>
                  <a:lnTo>
                    <a:pt x="624967" y="254444"/>
                  </a:lnTo>
                  <a:cubicBezTo>
                    <a:pt x="624967" y="280670"/>
                    <a:pt x="605726" y="297371"/>
                    <a:pt x="577342" y="297371"/>
                  </a:cubicBezTo>
                  <a:cubicBezTo>
                    <a:pt x="552640" y="297371"/>
                    <a:pt x="541401" y="289116"/>
                    <a:pt x="541401" y="272923"/>
                  </a:cubicBezTo>
                  <a:moveTo>
                    <a:pt x="737298" y="217805"/>
                  </a:moveTo>
                  <a:cubicBezTo>
                    <a:pt x="737298" y="291909"/>
                    <a:pt x="781240" y="342075"/>
                    <a:pt x="845566" y="342075"/>
                  </a:cubicBezTo>
                  <a:cubicBezTo>
                    <a:pt x="881507" y="342075"/>
                    <a:pt x="910463" y="328866"/>
                    <a:pt x="928624" y="303149"/>
                  </a:cubicBezTo>
                  <a:lnTo>
                    <a:pt x="928624" y="323088"/>
                  </a:lnTo>
                  <a:cubicBezTo>
                    <a:pt x="928624" y="360045"/>
                    <a:pt x="909384" y="378206"/>
                    <a:pt x="871474" y="378206"/>
                  </a:cubicBezTo>
                  <a:lnTo>
                    <a:pt x="772922" y="378206"/>
                  </a:lnTo>
                  <a:lnTo>
                    <a:pt x="772922" y="443548"/>
                  </a:lnTo>
                  <a:lnTo>
                    <a:pt x="874712" y="443548"/>
                  </a:lnTo>
                  <a:cubicBezTo>
                    <a:pt x="957580" y="443548"/>
                    <a:pt x="1007681" y="399161"/>
                    <a:pt x="1007681" y="325501"/>
                  </a:cubicBezTo>
                  <a:lnTo>
                    <a:pt x="1007681" y="96965"/>
                  </a:lnTo>
                  <a:lnTo>
                    <a:pt x="939800" y="96965"/>
                  </a:lnTo>
                  <a:lnTo>
                    <a:pt x="932815" y="139891"/>
                  </a:lnTo>
                  <a:cubicBezTo>
                    <a:pt x="916115" y="108712"/>
                    <a:pt x="885634" y="92266"/>
                    <a:pt x="845248" y="92266"/>
                  </a:cubicBezTo>
                  <a:cubicBezTo>
                    <a:pt x="781114" y="92266"/>
                    <a:pt x="736981" y="143383"/>
                    <a:pt x="736981" y="217995"/>
                  </a:cubicBezTo>
                  <a:moveTo>
                    <a:pt x="817372" y="217297"/>
                  </a:moveTo>
                  <a:cubicBezTo>
                    <a:pt x="817372" y="179387"/>
                    <a:pt x="838581" y="155893"/>
                    <a:pt x="873506" y="155893"/>
                  </a:cubicBezTo>
                  <a:cubicBezTo>
                    <a:pt x="908431" y="155893"/>
                    <a:pt x="929132" y="178816"/>
                    <a:pt x="929132" y="217297"/>
                  </a:cubicBezTo>
                  <a:cubicBezTo>
                    <a:pt x="929132" y="255778"/>
                    <a:pt x="907923" y="278194"/>
                    <a:pt x="873506" y="278194"/>
                  </a:cubicBezTo>
                  <a:cubicBezTo>
                    <a:pt x="839089" y="278194"/>
                    <a:pt x="817372" y="255715"/>
                    <a:pt x="817372" y="217297"/>
                  </a:cubicBezTo>
                  <a:moveTo>
                    <a:pt x="1050925" y="351028"/>
                  </a:moveTo>
                  <a:lnTo>
                    <a:pt x="1130300" y="351028"/>
                  </a:lnTo>
                  <a:lnTo>
                    <a:pt x="1130300" y="211328"/>
                  </a:lnTo>
                  <a:cubicBezTo>
                    <a:pt x="1130300" y="181166"/>
                    <a:pt x="1150493" y="162179"/>
                    <a:pt x="1179449" y="162179"/>
                  </a:cubicBezTo>
                  <a:cubicBezTo>
                    <a:pt x="1206373" y="162179"/>
                    <a:pt x="1222883" y="178118"/>
                    <a:pt x="1222883" y="207581"/>
                  </a:cubicBezTo>
                  <a:lnTo>
                    <a:pt x="1222883" y="351282"/>
                  </a:lnTo>
                  <a:lnTo>
                    <a:pt x="1302258" y="351282"/>
                  </a:lnTo>
                  <a:lnTo>
                    <a:pt x="1302258" y="187579"/>
                  </a:lnTo>
                  <a:cubicBezTo>
                    <a:pt x="1302258" y="125730"/>
                    <a:pt x="1264857" y="93027"/>
                    <a:pt x="1210183" y="93027"/>
                  </a:cubicBezTo>
                  <a:cubicBezTo>
                    <a:pt x="1172782" y="93027"/>
                    <a:pt x="1142302" y="109220"/>
                    <a:pt x="1126617" y="139954"/>
                  </a:cubicBezTo>
                  <a:lnTo>
                    <a:pt x="1119632" y="97536"/>
                  </a:lnTo>
                  <a:lnTo>
                    <a:pt x="1051243" y="97536"/>
                  </a:lnTo>
                  <a:lnTo>
                    <a:pt x="1051243" y="351282"/>
                  </a:lnTo>
                  <a:lnTo>
                    <a:pt x="1050989" y="351028"/>
                  </a:lnTo>
                  <a:close/>
                  <a:moveTo>
                    <a:pt x="1329118" y="223774"/>
                  </a:moveTo>
                  <a:cubicBezTo>
                    <a:pt x="1329118" y="303149"/>
                    <a:pt x="1381252" y="355791"/>
                    <a:pt x="1466088" y="355791"/>
                  </a:cubicBezTo>
                  <a:cubicBezTo>
                    <a:pt x="1550924" y="355791"/>
                    <a:pt x="1602549" y="303149"/>
                    <a:pt x="1602549" y="223774"/>
                  </a:cubicBezTo>
                  <a:cubicBezTo>
                    <a:pt x="1602549" y="144399"/>
                    <a:pt x="1550416" y="92266"/>
                    <a:pt x="1466088" y="92266"/>
                  </a:cubicBezTo>
                  <a:cubicBezTo>
                    <a:pt x="1381760" y="92266"/>
                    <a:pt x="1329118" y="144907"/>
                    <a:pt x="1329118" y="223774"/>
                  </a:cubicBezTo>
                  <a:moveTo>
                    <a:pt x="1408748" y="223774"/>
                  </a:moveTo>
                  <a:cubicBezTo>
                    <a:pt x="1408748" y="183325"/>
                    <a:pt x="1429449" y="157416"/>
                    <a:pt x="1465898" y="157416"/>
                  </a:cubicBezTo>
                  <a:cubicBezTo>
                    <a:pt x="1502346" y="157416"/>
                    <a:pt x="1522032" y="183896"/>
                    <a:pt x="1522032" y="223774"/>
                  </a:cubicBezTo>
                  <a:cubicBezTo>
                    <a:pt x="1522032" y="263652"/>
                    <a:pt x="1501330" y="290640"/>
                    <a:pt x="1465898" y="290640"/>
                  </a:cubicBezTo>
                  <a:cubicBezTo>
                    <a:pt x="1430465" y="290640"/>
                    <a:pt x="1408748" y="264922"/>
                    <a:pt x="1408748" y="223774"/>
                  </a:cubicBezTo>
                  <a:moveTo>
                    <a:pt x="1617536" y="270447"/>
                  </a:moveTo>
                  <a:cubicBezTo>
                    <a:pt x="1623505" y="330835"/>
                    <a:pt x="1677670" y="355791"/>
                    <a:pt x="1741043" y="355791"/>
                  </a:cubicBezTo>
                  <a:cubicBezTo>
                    <a:pt x="1811909" y="355791"/>
                    <a:pt x="1862328" y="324104"/>
                    <a:pt x="1862328" y="272923"/>
                  </a:cubicBezTo>
                  <a:cubicBezTo>
                    <a:pt x="1862328" y="221742"/>
                    <a:pt x="1824418" y="203327"/>
                    <a:pt x="1761744" y="196342"/>
                  </a:cubicBezTo>
                  <a:lnTo>
                    <a:pt x="1748536" y="194818"/>
                  </a:lnTo>
                  <a:cubicBezTo>
                    <a:pt x="1711135" y="190309"/>
                    <a:pt x="1699387" y="185102"/>
                    <a:pt x="1699387" y="170370"/>
                  </a:cubicBezTo>
                  <a:cubicBezTo>
                    <a:pt x="1699387" y="156655"/>
                    <a:pt x="1713611" y="150431"/>
                    <a:pt x="1736789" y="150431"/>
                  </a:cubicBezTo>
                  <a:cubicBezTo>
                    <a:pt x="1767205" y="150431"/>
                    <a:pt x="1780730" y="160147"/>
                    <a:pt x="1784921" y="177101"/>
                  </a:cubicBezTo>
                  <a:lnTo>
                    <a:pt x="1859280" y="177101"/>
                  </a:lnTo>
                  <a:cubicBezTo>
                    <a:pt x="1851279" y="117729"/>
                    <a:pt x="1805115" y="91758"/>
                    <a:pt x="1738757" y="91758"/>
                  </a:cubicBezTo>
                  <a:cubicBezTo>
                    <a:pt x="1668907" y="91758"/>
                    <a:pt x="1621473" y="121920"/>
                    <a:pt x="1621473" y="173101"/>
                  </a:cubicBezTo>
                  <a:cubicBezTo>
                    <a:pt x="1621473" y="219012"/>
                    <a:pt x="1651889" y="241744"/>
                    <a:pt x="1722247" y="248730"/>
                  </a:cubicBezTo>
                  <a:lnTo>
                    <a:pt x="1737487" y="250254"/>
                  </a:lnTo>
                  <a:cubicBezTo>
                    <a:pt x="1772412" y="253746"/>
                    <a:pt x="1784414" y="259016"/>
                    <a:pt x="1784414" y="274193"/>
                  </a:cubicBezTo>
                  <a:cubicBezTo>
                    <a:pt x="1784414" y="290132"/>
                    <a:pt x="1769174" y="297625"/>
                    <a:pt x="1740027" y="297625"/>
                  </a:cubicBezTo>
                  <a:cubicBezTo>
                    <a:pt x="1710880" y="297625"/>
                    <a:pt x="1694117" y="289369"/>
                    <a:pt x="1691386" y="270447"/>
                  </a:cubicBezTo>
                  <a:lnTo>
                    <a:pt x="1617536" y="270447"/>
                  </a:lnTo>
                  <a:lnTo>
                    <a:pt x="1617536" y="270447"/>
                  </a:lnTo>
                  <a:close/>
                  <a:moveTo>
                    <a:pt x="1866837" y="161417"/>
                  </a:moveTo>
                  <a:lnTo>
                    <a:pt x="1905254" y="161417"/>
                  </a:lnTo>
                  <a:lnTo>
                    <a:pt x="1905254" y="271462"/>
                  </a:lnTo>
                  <a:cubicBezTo>
                    <a:pt x="1905254" y="323596"/>
                    <a:pt x="1927987" y="350837"/>
                    <a:pt x="1983613" y="350837"/>
                  </a:cubicBezTo>
                  <a:lnTo>
                    <a:pt x="2042224" y="350837"/>
                  </a:lnTo>
                  <a:lnTo>
                    <a:pt x="2042224" y="285496"/>
                  </a:lnTo>
                  <a:lnTo>
                    <a:pt x="2009267" y="285496"/>
                  </a:lnTo>
                  <a:cubicBezTo>
                    <a:pt x="1992567" y="285496"/>
                    <a:pt x="1984058" y="276289"/>
                    <a:pt x="1984058" y="258826"/>
                  </a:cubicBezTo>
                  <a:lnTo>
                    <a:pt x="1984058" y="161290"/>
                  </a:lnTo>
                  <a:lnTo>
                    <a:pt x="2042224" y="161290"/>
                  </a:lnTo>
                  <a:lnTo>
                    <a:pt x="2042224" y="96901"/>
                  </a:lnTo>
                  <a:lnTo>
                    <a:pt x="1984058" y="96901"/>
                  </a:lnTo>
                  <a:lnTo>
                    <a:pt x="1984058" y="21272"/>
                  </a:lnTo>
                  <a:lnTo>
                    <a:pt x="1905191" y="21272"/>
                  </a:lnTo>
                  <a:lnTo>
                    <a:pt x="1905191" y="96901"/>
                  </a:lnTo>
                  <a:lnTo>
                    <a:pt x="1866773" y="96901"/>
                  </a:lnTo>
                  <a:lnTo>
                    <a:pt x="1866773" y="161544"/>
                  </a:lnTo>
                  <a:close/>
                  <a:moveTo>
                    <a:pt x="2052955" y="97028"/>
                  </a:moveTo>
                  <a:lnTo>
                    <a:pt x="2149539" y="345567"/>
                  </a:lnTo>
                  <a:lnTo>
                    <a:pt x="2144522" y="358267"/>
                  </a:lnTo>
                  <a:cubicBezTo>
                    <a:pt x="2139061" y="371983"/>
                    <a:pt x="2131314" y="378206"/>
                    <a:pt x="2114550" y="378206"/>
                  </a:cubicBezTo>
                  <a:lnTo>
                    <a:pt x="2069655" y="378206"/>
                  </a:lnTo>
                  <a:lnTo>
                    <a:pt x="2069655" y="443548"/>
                  </a:lnTo>
                  <a:lnTo>
                    <a:pt x="2132775" y="443548"/>
                  </a:lnTo>
                  <a:cubicBezTo>
                    <a:pt x="2172716" y="443548"/>
                    <a:pt x="2197672" y="424561"/>
                    <a:pt x="2211642" y="388874"/>
                  </a:cubicBezTo>
                  <a:lnTo>
                    <a:pt x="2325942" y="96965"/>
                  </a:lnTo>
                  <a:lnTo>
                    <a:pt x="2246567" y="96965"/>
                  </a:lnTo>
                  <a:lnTo>
                    <a:pt x="2192401" y="255905"/>
                  </a:lnTo>
                  <a:lnTo>
                    <a:pt x="2137728" y="96965"/>
                  </a:lnTo>
                  <a:lnTo>
                    <a:pt x="2052892" y="96965"/>
                  </a:lnTo>
                  <a:close/>
                  <a:moveTo>
                    <a:pt x="2335911" y="351028"/>
                  </a:moveTo>
                  <a:lnTo>
                    <a:pt x="2415731" y="351028"/>
                  </a:lnTo>
                  <a:lnTo>
                    <a:pt x="2415731" y="239966"/>
                  </a:lnTo>
                  <a:lnTo>
                    <a:pt x="2504313" y="351028"/>
                  </a:lnTo>
                  <a:lnTo>
                    <a:pt x="2600389" y="351028"/>
                  </a:lnTo>
                  <a:lnTo>
                    <a:pt x="2494090" y="217043"/>
                  </a:lnTo>
                  <a:lnTo>
                    <a:pt x="2593658" y="97282"/>
                  </a:lnTo>
                  <a:lnTo>
                    <a:pt x="2505075" y="97282"/>
                  </a:lnTo>
                  <a:lnTo>
                    <a:pt x="2415985" y="203581"/>
                  </a:lnTo>
                  <a:lnTo>
                    <a:pt x="2415985" y="7239"/>
                  </a:lnTo>
                  <a:lnTo>
                    <a:pt x="2336165" y="7239"/>
                  </a:lnTo>
                  <a:lnTo>
                    <a:pt x="2336165" y="351282"/>
                  </a:lnTo>
                  <a:lnTo>
                    <a:pt x="2335911" y="351028"/>
                  </a:lnTo>
                  <a:close/>
                  <a:moveTo>
                    <a:pt x="2592134" y="278892"/>
                  </a:moveTo>
                  <a:cubicBezTo>
                    <a:pt x="2592134" y="326326"/>
                    <a:pt x="2630551" y="353505"/>
                    <a:pt x="2681732" y="353505"/>
                  </a:cubicBezTo>
                  <a:cubicBezTo>
                    <a:pt x="2720658" y="353505"/>
                    <a:pt x="2748090" y="338773"/>
                    <a:pt x="2762568" y="310071"/>
                  </a:cubicBezTo>
                  <a:cubicBezTo>
                    <a:pt x="2771331" y="336741"/>
                    <a:pt x="2791524" y="350965"/>
                    <a:pt x="2823210" y="350965"/>
                  </a:cubicBezTo>
                  <a:lnTo>
                    <a:pt x="2858643" y="350965"/>
                  </a:lnTo>
                  <a:lnTo>
                    <a:pt x="2858643" y="285115"/>
                  </a:lnTo>
                  <a:lnTo>
                    <a:pt x="2850134" y="285115"/>
                  </a:lnTo>
                  <a:cubicBezTo>
                    <a:pt x="2839911" y="285115"/>
                    <a:pt x="2834386" y="279400"/>
                    <a:pt x="2834386" y="268161"/>
                  </a:cubicBezTo>
                  <a:lnTo>
                    <a:pt x="2834386" y="194564"/>
                  </a:lnTo>
                  <a:cubicBezTo>
                    <a:pt x="2834386" y="131191"/>
                    <a:pt x="2795461" y="92266"/>
                    <a:pt x="2718118" y="92266"/>
                  </a:cubicBezTo>
                  <a:cubicBezTo>
                    <a:pt x="2649728" y="92266"/>
                    <a:pt x="2609342" y="123952"/>
                    <a:pt x="2599373" y="177609"/>
                  </a:cubicBezTo>
                  <a:lnTo>
                    <a:pt x="2677224" y="177609"/>
                  </a:lnTo>
                  <a:cubicBezTo>
                    <a:pt x="2680208" y="163894"/>
                    <a:pt x="2692972" y="155130"/>
                    <a:pt x="2715133" y="155130"/>
                  </a:cubicBezTo>
                  <a:cubicBezTo>
                    <a:pt x="2738819" y="155130"/>
                    <a:pt x="2754567" y="167830"/>
                    <a:pt x="2754567" y="185801"/>
                  </a:cubicBezTo>
                  <a:cubicBezTo>
                    <a:pt x="2754567" y="195009"/>
                    <a:pt x="2749550" y="200025"/>
                    <a:pt x="2742819" y="200025"/>
                  </a:cubicBezTo>
                  <a:lnTo>
                    <a:pt x="2704910" y="200025"/>
                  </a:lnTo>
                  <a:cubicBezTo>
                    <a:pt x="2631059" y="200025"/>
                    <a:pt x="2592134" y="230187"/>
                    <a:pt x="2592134" y="278892"/>
                  </a:cubicBezTo>
                  <a:moveTo>
                    <a:pt x="2670747" y="272923"/>
                  </a:moveTo>
                  <a:cubicBezTo>
                    <a:pt x="2670747" y="254952"/>
                    <a:pt x="2683955" y="246698"/>
                    <a:pt x="2710180" y="246698"/>
                  </a:cubicBezTo>
                  <a:lnTo>
                    <a:pt x="2755075" y="246698"/>
                  </a:lnTo>
                  <a:lnTo>
                    <a:pt x="2755075" y="254444"/>
                  </a:lnTo>
                  <a:cubicBezTo>
                    <a:pt x="2755075" y="280670"/>
                    <a:pt x="2736342" y="297371"/>
                    <a:pt x="2707196" y="297371"/>
                  </a:cubicBezTo>
                  <a:cubicBezTo>
                    <a:pt x="2683002" y="297371"/>
                    <a:pt x="2670747" y="289116"/>
                    <a:pt x="2670747" y="272923"/>
                  </a:cubicBezTo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53" name="Dowolny kształt: kształt 52">
              <a:extLst>
                <a:ext uri="{FF2B5EF4-FFF2-40B4-BE49-F238E27FC236}">
                  <a16:creationId xmlns:a16="http://schemas.microsoft.com/office/drawing/2014/main" id="{EC5EA372-C25C-CB77-C83B-8E989269FAF3}"/>
                </a:ext>
              </a:extLst>
            </p:cNvPr>
            <p:cNvSpPr/>
            <p:nvPr/>
          </p:nvSpPr>
          <p:spPr>
            <a:xfrm>
              <a:off x="4200038" y="734445"/>
              <a:ext cx="233743" cy="235521"/>
            </a:xfrm>
            <a:custGeom>
              <a:avLst/>
              <a:gdLst>
                <a:gd name="csX0" fmla="*/ 0 w 233743"/>
                <a:gd name="csY0" fmla="*/ 149225 h 235521"/>
                <a:gd name="csX1" fmla="*/ 84074 w 233743"/>
                <a:gd name="csY1" fmla="*/ 149225 h 235521"/>
                <a:gd name="csX2" fmla="*/ 84074 w 233743"/>
                <a:gd name="csY2" fmla="*/ 235521 h 235521"/>
                <a:gd name="csX3" fmla="*/ 149670 w 233743"/>
                <a:gd name="csY3" fmla="*/ 235521 h 235521"/>
                <a:gd name="csX4" fmla="*/ 149670 w 233743"/>
                <a:gd name="csY4" fmla="*/ 149225 h 235521"/>
                <a:gd name="csX5" fmla="*/ 233744 w 233743"/>
                <a:gd name="csY5" fmla="*/ 149225 h 235521"/>
                <a:gd name="csX6" fmla="*/ 233744 w 233743"/>
                <a:gd name="csY6" fmla="*/ 85852 h 235521"/>
                <a:gd name="csX7" fmla="*/ 149670 w 233743"/>
                <a:gd name="csY7" fmla="*/ 85852 h 235521"/>
                <a:gd name="csX8" fmla="*/ 149670 w 233743"/>
                <a:gd name="csY8" fmla="*/ 0 h 235521"/>
                <a:gd name="csX9" fmla="*/ 84074 w 233743"/>
                <a:gd name="csY9" fmla="*/ 0 h 235521"/>
                <a:gd name="csX10" fmla="*/ 84074 w 233743"/>
                <a:gd name="csY10" fmla="*/ 85852 h 235521"/>
                <a:gd name="csX11" fmla="*/ 0 w 233743"/>
                <a:gd name="csY11" fmla="*/ 85852 h 235521"/>
                <a:gd name="csX12" fmla="*/ 0 w 233743"/>
                <a:gd name="csY12" fmla="*/ 149225 h 2355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33743" h="235521">
                  <a:moveTo>
                    <a:pt x="0" y="149225"/>
                  </a:moveTo>
                  <a:lnTo>
                    <a:pt x="84074" y="149225"/>
                  </a:lnTo>
                  <a:lnTo>
                    <a:pt x="84074" y="235521"/>
                  </a:lnTo>
                  <a:lnTo>
                    <a:pt x="149670" y="235521"/>
                  </a:lnTo>
                  <a:lnTo>
                    <a:pt x="149670" y="149225"/>
                  </a:lnTo>
                  <a:lnTo>
                    <a:pt x="233744" y="149225"/>
                  </a:lnTo>
                  <a:lnTo>
                    <a:pt x="233744" y="85852"/>
                  </a:lnTo>
                  <a:lnTo>
                    <a:pt x="149670" y="85852"/>
                  </a:lnTo>
                  <a:lnTo>
                    <a:pt x="149670" y="0"/>
                  </a:lnTo>
                  <a:lnTo>
                    <a:pt x="84074" y="0"/>
                  </a:lnTo>
                  <a:lnTo>
                    <a:pt x="84074" y="85852"/>
                  </a:lnTo>
                  <a:lnTo>
                    <a:pt x="0" y="85852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41183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14A9A-8D95-41BF-FE3E-1075B46FD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C56E59EE-93E7-27D8-46E7-4F199308504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8D1917E6-AB0A-A101-26A0-7ED07441B1A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B18FFFEA-84C3-1B3A-486B-4240875F379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3" name="Prostokąt 2">
            <a:extLst>
              <a:ext uri="{FF2B5EF4-FFF2-40B4-BE49-F238E27FC236}">
                <a16:creationId xmlns:a16="http://schemas.microsoft.com/office/drawing/2014/main" id="{81426DB3-9F89-896E-8C49-8C86CA7C9265}"/>
              </a:ext>
            </a:extLst>
          </p:cNvPr>
          <p:cNvSpPr/>
          <p:nvPr/>
        </p:nvSpPr>
        <p:spPr>
          <a:xfrm>
            <a:off x="254000" y="1739987"/>
            <a:ext cx="11718575" cy="4864012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262267D-DEB0-2136-15EA-5F0DCF956B16}"/>
              </a:ext>
            </a:extLst>
          </p:cNvPr>
          <p:cNvSpPr txBox="1"/>
          <p:nvPr/>
        </p:nvSpPr>
        <p:spPr>
          <a:xfrm>
            <a:off x="819807" y="3192143"/>
            <a:ext cx="10758389" cy="2176237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Zgodnie z naszą misją, chcemy pomagać ludziom </a:t>
            </a:r>
            <a:r>
              <a:rPr lang="pl-PL" sz="24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dbać o zdrowie i żyć dłużej.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kompleksowa to holistyczne podejście do oceny stanu zdrowia, łączące różne obszary diagnostyki w celu jak najwcześniejszego wykrywania nieprawidłowości i skutecznej profilaktyki.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nie tylko badania, ale całościowe spojrzenie na pacjenta - wspierające świadome dbanie o zdrowie, planowanie działań profilaktycznych oraz poprawę jakości i długości życia.</a:t>
            </a:r>
          </a:p>
        </p:txBody>
      </p:sp>
      <p:grpSp>
        <p:nvGrpSpPr>
          <p:cNvPr id="55" name="Grupa 54">
            <a:extLst>
              <a:ext uri="{FF2B5EF4-FFF2-40B4-BE49-F238E27FC236}">
                <a16:creationId xmlns:a16="http://schemas.microsoft.com/office/drawing/2014/main" id="{BBAC2738-A81B-07AE-36FC-FCB698DCB28A}"/>
              </a:ext>
            </a:extLst>
          </p:cNvPr>
          <p:cNvGrpSpPr/>
          <p:nvPr/>
        </p:nvGrpSpPr>
        <p:grpSpPr>
          <a:xfrm>
            <a:off x="254000" y="724940"/>
            <a:ext cx="1371218" cy="198374"/>
            <a:chOff x="1485033" y="2134616"/>
            <a:chExt cx="1371218" cy="198374"/>
          </a:xfrm>
        </p:grpSpPr>
        <p:grpSp>
          <p:nvGrpSpPr>
            <p:cNvPr id="41" name="Grafika 38">
              <a:extLst>
                <a:ext uri="{FF2B5EF4-FFF2-40B4-BE49-F238E27FC236}">
                  <a16:creationId xmlns:a16="http://schemas.microsoft.com/office/drawing/2014/main" id="{F0A8A803-CBA7-2C39-978C-45020960EA0C}"/>
                </a:ext>
              </a:extLst>
            </p:cNvPr>
            <p:cNvGrpSpPr/>
            <p:nvPr/>
          </p:nvGrpSpPr>
          <p:grpSpPr>
            <a:xfrm>
              <a:off x="1485033" y="2134616"/>
              <a:ext cx="1255521" cy="198374"/>
              <a:chOff x="3775202" y="2002535"/>
              <a:chExt cx="1255521" cy="198374"/>
            </a:xfrm>
          </p:grpSpPr>
          <p:sp>
            <p:nvSpPr>
              <p:cNvPr id="44" name="Dowolny kształt: kształt 43">
                <a:extLst>
                  <a:ext uri="{FF2B5EF4-FFF2-40B4-BE49-F238E27FC236}">
                    <a16:creationId xmlns:a16="http://schemas.microsoft.com/office/drawing/2014/main" id="{AC883742-E278-F785-ABF7-EDCCAFD4E402}"/>
                  </a:ext>
                </a:extLst>
              </p:cNvPr>
              <p:cNvSpPr/>
              <p:nvPr/>
            </p:nvSpPr>
            <p:spPr>
              <a:xfrm>
                <a:off x="3882199" y="2042667"/>
                <a:ext cx="115316" cy="115824"/>
              </a:xfrm>
              <a:custGeom>
                <a:avLst/>
                <a:gdLst>
                  <a:gd name="csX0" fmla="*/ 90868 w 115316"/>
                  <a:gd name="csY0" fmla="*/ 57658 h 115824"/>
                  <a:gd name="csX1" fmla="*/ 57658 w 115316"/>
                  <a:gd name="csY1" fmla="*/ 20257 h 115824"/>
                  <a:gd name="csX2" fmla="*/ 24447 w 115316"/>
                  <a:gd name="csY2" fmla="*/ 57658 h 115824"/>
                  <a:gd name="csX3" fmla="*/ 57658 w 115316"/>
                  <a:gd name="csY3" fmla="*/ 95060 h 115824"/>
                  <a:gd name="csX4" fmla="*/ 90868 w 115316"/>
                  <a:gd name="csY4" fmla="*/ 57658 h 115824"/>
                  <a:gd name="csX5" fmla="*/ 57658 w 115316"/>
                  <a:gd name="csY5" fmla="*/ 0 h 115824"/>
                  <a:gd name="csX6" fmla="*/ 115316 w 115316"/>
                  <a:gd name="csY6" fmla="*/ 57912 h 115824"/>
                  <a:gd name="csX7" fmla="*/ 57658 w 115316"/>
                  <a:gd name="csY7" fmla="*/ 115824 h 115824"/>
                  <a:gd name="csX8" fmla="*/ 0 w 115316"/>
                  <a:gd name="csY8" fmla="*/ 57912 h 115824"/>
                  <a:gd name="csX9" fmla="*/ 57658 w 115316"/>
                  <a:gd name="csY9" fmla="*/ 0 h 1158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15316" h="115824">
                    <a:moveTo>
                      <a:pt x="90868" y="57658"/>
                    </a:moveTo>
                    <a:cubicBezTo>
                      <a:pt x="90868" y="35687"/>
                      <a:pt x="77660" y="20257"/>
                      <a:pt x="57658" y="20257"/>
                    </a:cubicBezTo>
                    <a:cubicBezTo>
                      <a:pt x="37655" y="20257"/>
                      <a:pt x="24447" y="36005"/>
                      <a:pt x="24447" y="57658"/>
                    </a:cubicBezTo>
                    <a:cubicBezTo>
                      <a:pt x="24447" y="79312"/>
                      <a:pt x="37402" y="95060"/>
                      <a:pt x="57658" y="95060"/>
                    </a:cubicBezTo>
                    <a:cubicBezTo>
                      <a:pt x="77915" y="95060"/>
                      <a:pt x="90868" y="79312"/>
                      <a:pt x="90868" y="57658"/>
                    </a:cubicBezTo>
                    <a:moveTo>
                      <a:pt x="57658" y="0"/>
                    </a:moveTo>
                    <a:cubicBezTo>
                      <a:pt x="92075" y="0"/>
                      <a:pt x="115316" y="23432"/>
                      <a:pt x="115316" y="57912"/>
                    </a:cubicBezTo>
                    <a:cubicBezTo>
                      <a:pt x="115316" y="92393"/>
                      <a:pt x="92139" y="115824"/>
                      <a:pt x="57658" y="115824"/>
                    </a:cubicBezTo>
                    <a:cubicBezTo>
                      <a:pt x="23178" y="115824"/>
                      <a:pt x="0" y="92646"/>
                      <a:pt x="0" y="57912"/>
                    </a:cubicBezTo>
                    <a:cubicBezTo>
                      <a:pt x="0" y="23177"/>
                      <a:pt x="23178" y="0"/>
                      <a:pt x="57658" y="0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 dirty="0"/>
              </a:p>
            </p:txBody>
          </p:sp>
          <p:sp>
            <p:nvSpPr>
              <p:cNvPr id="45" name="Dowolny kształt: kształt 44">
                <a:extLst>
                  <a:ext uri="{FF2B5EF4-FFF2-40B4-BE49-F238E27FC236}">
                    <a16:creationId xmlns:a16="http://schemas.microsoft.com/office/drawing/2014/main" id="{AF156B68-57FB-C994-D61A-BB8044A103D0}"/>
                  </a:ext>
                </a:extLst>
              </p:cNvPr>
              <p:cNvSpPr/>
              <p:nvPr/>
            </p:nvSpPr>
            <p:spPr>
              <a:xfrm>
                <a:off x="4015485" y="2042477"/>
                <a:ext cx="172656" cy="114363"/>
              </a:xfrm>
              <a:custGeom>
                <a:avLst/>
                <a:gdLst>
                  <a:gd name="csX0" fmla="*/ 0 w 172656"/>
                  <a:gd name="csY0" fmla="*/ 1461 h 114363"/>
                  <a:gd name="csX1" fmla="*/ 20701 w 172656"/>
                  <a:gd name="csY1" fmla="*/ 1461 h 114363"/>
                  <a:gd name="csX2" fmla="*/ 23432 w 172656"/>
                  <a:gd name="csY2" fmla="*/ 16193 h 114363"/>
                  <a:gd name="csX3" fmla="*/ 56642 w 172656"/>
                  <a:gd name="csY3" fmla="*/ 0 h 114363"/>
                  <a:gd name="csX4" fmla="*/ 91567 w 172656"/>
                  <a:gd name="csY4" fmla="*/ 20447 h 114363"/>
                  <a:gd name="csX5" fmla="*/ 130239 w 172656"/>
                  <a:gd name="csY5" fmla="*/ 0 h 114363"/>
                  <a:gd name="csX6" fmla="*/ 172657 w 172656"/>
                  <a:gd name="csY6" fmla="*/ 49149 h 114363"/>
                  <a:gd name="csX7" fmla="*/ 172657 w 172656"/>
                  <a:gd name="csY7" fmla="*/ 114300 h 114363"/>
                  <a:gd name="csX8" fmla="*/ 148971 w 172656"/>
                  <a:gd name="csY8" fmla="*/ 114300 h 114363"/>
                  <a:gd name="csX9" fmla="*/ 148971 w 172656"/>
                  <a:gd name="csY9" fmla="*/ 50673 h 114363"/>
                  <a:gd name="csX10" fmla="*/ 125286 w 172656"/>
                  <a:gd name="csY10" fmla="*/ 20511 h 114363"/>
                  <a:gd name="csX11" fmla="*/ 98616 w 172656"/>
                  <a:gd name="csY11" fmla="*/ 53213 h 114363"/>
                  <a:gd name="csX12" fmla="*/ 98616 w 172656"/>
                  <a:gd name="csY12" fmla="*/ 114364 h 114363"/>
                  <a:gd name="csX13" fmla="*/ 74676 w 172656"/>
                  <a:gd name="csY13" fmla="*/ 114364 h 114363"/>
                  <a:gd name="csX14" fmla="*/ 74676 w 172656"/>
                  <a:gd name="csY14" fmla="*/ 50737 h 114363"/>
                  <a:gd name="csX15" fmla="*/ 50991 w 172656"/>
                  <a:gd name="csY15" fmla="*/ 20574 h 114363"/>
                  <a:gd name="csX16" fmla="*/ 24511 w 172656"/>
                  <a:gd name="csY16" fmla="*/ 53785 h 114363"/>
                  <a:gd name="csX17" fmla="*/ 24511 w 172656"/>
                  <a:gd name="csY17" fmla="*/ 114173 h 114363"/>
                  <a:gd name="csX18" fmla="*/ 826 w 172656"/>
                  <a:gd name="csY18" fmla="*/ 114173 h 114363"/>
                  <a:gd name="csX19" fmla="*/ 826 w 172656"/>
                  <a:gd name="csY19" fmla="*/ 1143 h 114363"/>
                  <a:gd name="csX20" fmla="*/ 64 w 172656"/>
                  <a:gd name="csY20" fmla="*/ 1651 h 1143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172656" h="114363">
                    <a:moveTo>
                      <a:pt x="0" y="1461"/>
                    </a:moveTo>
                    <a:lnTo>
                      <a:pt x="20701" y="1461"/>
                    </a:lnTo>
                    <a:lnTo>
                      <a:pt x="23432" y="16193"/>
                    </a:lnTo>
                    <a:cubicBezTo>
                      <a:pt x="29909" y="7938"/>
                      <a:pt x="39624" y="254"/>
                      <a:pt x="56642" y="0"/>
                    </a:cubicBezTo>
                    <a:cubicBezTo>
                      <a:pt x="71374" y="0"/>
                      <a:pt x="84582" y="5969"/>
                      <a:pt x="91567" y="20447"/>
                    </a:cubicBezTo>
                    <a:cubicBezTo>
                      <a:pt x="98806" y="8001"/>
                      <a:pt x="111506" y="0"/>
                      <a:pt x="130239" y="0"/>
                    </a:cubicBezTo>
                    <a:cubicBezTo>
                      <a:pt x="153670" y="0"/>
                      <a:pt x="172657" y="13462"/>
                      <a:pt x="172657" y="49149"/>
                    </a:cubicBezTo>
                    <a:lnTo>
                      <a:pt x="172657" y="114300"/>
                    </a:lnTo>
                    <a:lnTo>
                      <a:pt x="148971" y="114300"/>
                    </a:lnTo>
                    <a:lnTo>
                      <a:pt x="148971" y="50673"/>
                    </a:lnTo>
                    <a:cubicBezTo>
                      <a:pt x="148971" y="30734"/>
                      <a:pt x="140716" y="20511"/>
                      <a:pt x="125286" y="20511"/>
                    </a:cubicBezTo>
                    <a:cubicBezTo>
                      <a:pt x="109855" y="20511"/>
                      <a:pt x="98616" y="32766"/>
                      <a:pt x="98616" y="53213"/>
                    </a:cubicBezTo>
                    <a:lnTo>
                      <a:pt x="98616" y="114364"/>
                    </a:lnTo>
                    <a:lnTo>
                      <a:pt x="74676" y="114364"/>
                    </a:lnTo>
                    <a:lnTo>
                      <a:pt x="74676" y="50737"/>
                    </a:lnTo>
                    <a:cubicBezTo>
                      <a:pt x="74676" y="30798"/>
                      <a:pt x="66421" y="20574"/>
                      <a:pt x="50991" y="20574"/>
                    </a:cubicBezTo>
                    <a:cubicBezTo>
                      <a:pt x="35560" y="20574"/>
                      <a:pt x="24511" y="33782"/>
                      <a:pt x="24511" y="53785"/>
                    </a:cubicBezTo>
                    <a:lnTo>
                      <a:pt x="24511" y="114173"/>
                    </a:lnTo>
                    <a:lnTo>
                      <a:pt x="826" y="114173"/>
                    </a:lnTo>
                    <a:lnTo>
                      <a:pt x="826" y="1143"/>
                    </a:lnTo>
                    <a:lnTo>
                      <a:pt x="64" y="1651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 dirty="0"/>
              </a:p>
            </p:txBody>
          </p:sp>
          <p:sp>
            <p:nvSpPr>
              <p:cNvPr id="46" name="Dowolny kształt: kształt 45">
                <a:extLst>
                  <a:ext uri="{FF2B5EF4-FFF2-40B4-BE49-F238E27FC236}">
                    <a16:creationId xmlns:a16="http://schemas.microsoft.com/office/drawing/2014/main" id="{BE1D5119-EFD8-F9FD-AD75-FC1D3C5C283B}"/>
                  </a:ext>
                </a:extLst>
              </p:cNvPr>
              <p:cNvSpPr/>
              <p:nvPr/>
            </p:nvSpPr>
            <p:spPr>
              <a:xfrm>
                <a:off x="4208081" y="2042414"/>
                <a:ext cx="113791" cy="158495"/>
              </a:xfrm>
              <a:custGeom>
                <a:avLst/>
                <a:gdLst>
                  <a:gd name="csX0" fmla="*/ 56388 w 113791"/>
                  <a:gd name="csY0" fmla="*/ 95567 h 158495"/>
                  <a:gd name="csX1" fmla="*/ 89598 w 113791"/>
                  <a:gd name="csY1" fmla="*/ 57912 h 158495"/>
                  <a:gd name="csX2" fmla="*/ 56388 w 113791"/>
                  <a:gd name="csY2" fmla="*/ 20510 h 158495"/>
                  <a:gd name="csX3" fmla="*/ 23432 w 113791"/>
                  <a:gd name="csY3" fmla="*/ 57467 h 158495"/>
                  <a:gd name="csX4" fmla="*/ 56388 w 113791"/>
                  <a:gd name="csY4" fmla="*/ 95631 h 158495"/>
                  <a:gd name="csX5" fmla="*/ 113792 w 113791"/>
                  <a:gd name="csY5" fmla="*/ 57912 h 158495"/>
                  <a:gd name="csX6" fmla="*/ 60389 w 113791"/>
                  <a:gd name="csY6" fmla="*/ 115824 h 158495"/>
                  <a:gd name="csX7" fmla="*/ 23685 w 113791"/>
                  <a:gd name="csY7" fmla="*/ 98615 h 158495"/>
                  <a:gd name="csX8" fmla="*/ 23685 w 113791"/>
                  <a:gd name="csY8" fmla="*/ 158496 h 158495"/>
                  <a:gd name="csX9" fmla="*/ 0 w 113791"/>
                  <a:gd name="csY9" fmla="*/ 158496 h 158495"/>
                  <a:gd name="csX10" fmla="*/ 0 w 113791"/>
                  <a:gd name="csY10" fmla="*/ 1524 h 158495"/>
                  <a:gd name="csX11" fmla="*/ 20701 w 113791"/>
                  <a:gd name="csY11" fmla="*/ 1524 h 158495"/>
                  <a:gd name="csX12" fmla="*/ 23432 w 113791"/>
                  <a:gd name="csY12" fmla="*/ 18224 h 158495"/>
                  <a:gd name="csX13" fmla="*/ 60389 w 113791"/>
                  <a:gd name="csY13" fmla="*/ 0 h 158495"/>
                  <a:gd name="csX14" fmla="*/ 113792 w 113791"/>
                  <a:gd name="csY14" fmla="*/ 57912 h 1584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113791" h="158495">
                    <a:moveTo>
                      <a:pt x="56388" y="95567"/>
                    </a:moveTo>
                    <a:cubicBezTo>
                      <a:pt x="76073" y="95567"/>
                      <a:pt x="89598" y="79819"/>
                      <a:pt x="89598" y="57912"/>
                    </a:cubicBezTo>
                    <a:cubicBezTo>
                      <a:pt x="89598" y="36004"/>
                      <a:pt x="76390" y="20510"/>
                      <a:pt x="56388" y="20510"/>
                    </a:cubicBezTo>
                    <a:cubicBezTo>
                      <a:pt x="36385" y="20510"/>
                      <a:pt x="23432" y="35750"/>
                      <a:pt x="23432" y="57467"/>
                    </a:cubicBezTo>
                    <a:cubicBezTo>
                      <a:pt x="23432" y="79184"/>
                      <a:pt x="36385" y="95631"/>
                      <a:pt x="56388" y="95631"/>
                    </a:cubicBezTo>
                    <a:moveTo>
                      <a:pt x="113792" y="57912"/>
                    </a:moveTo>
                    <a:cubicBezTo>
                      <a:pt x="113792" y="92837"/>
                      <a:pt x="91313" y="115824"/>
                      <a:pt x="60389" y="115824"/>
                    </a:cubicBezTo>
                    <a:cubicBezTo>
                      <a:pt x="42926" y="115824"/>
                      <a:pt x="30924" y="108839"/>
                      <a:pt x="23685" y="98615"/>
                    </a:cubicBezTo>
                    <a:lnTo>
                      <a:pt x="23685" y="158496"/>
                    </a:lnTo>
                    <a:lnTo>
                      <a:pt x="0" y="158496"/>
                    </a:lnTo>
                    <a:lnTo>
                      <a:pt x="0" y="1524"/>
                    </a:lnTo>
                    <a:lnTo>
                      <a:pt x="20701" y="1524"/>
                    </a:lnTo>
                    <a:lnTo>
                      <a:pt x="23432" y="18224"/>
                    </a:lnTo>
                    <a:cubicBezTo>
                      <a:pt x="30924" y="8255"/>
                      <a:pt x="42672" y="0"/>
                      <a:pt x="60389" y="0"/>
                    </a:cubicBezTo>
                    <a:cubicBezTo>
                      <a:pt x="91313" y="0"/>
                      <a:pt x="113792" y="21717"/>
                      <a:pt x="113792" y="57912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7" name="Prostokąt 46">
                <a:extLst>
                  <a:ext uri="{FF2B5EF4-FFF2-40B4-BE49-F238E27FC236}">
                    <a16:creationId xmlns:a16="http://schemas.microsoft.com/office/drawing/2014/main" id="{29D39C77-4640-9456-21D0-8EB216DFA366}"/>
                  </a:ext>
                </a:extLst>
              </p:cNvPr>
              <p:cNvSpPr/>
              <p:nvPr/>
            </p:nvSpPr>
            <p:spPr>
              <a:xfrm>
                <a:off x="4339844" y="2002536"/>
                <a:ext cx="23939" cy="154431"/>
              </a:xfrm>
              <a:prstGeom prst="rect">
                <a:avLst/>
              </a:pr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8" name="Dowolny kształt: kształt 47">
                <a:extLst>
                  <a:ext uri="{FF2B5EF4-FFF2-40B4-BE49-F238E27FC236}">
                    <a16:creationId xmlns:a16="http://schemas.microsoft.com/office/drawing/2014/main" id="{C3A29FF3-8BB1-FB77-9DB4-886F5FCB5B6C}"/>
                  </a:ext>
                </a:extLst>
              </p:cNvPr>
              <p:cNvSpPr/>
              <p:nvPr/>
            </p:nvSpPr>
            <p:spPr>
              <a:xfrm>
                <a:off x="4381372" y="2042667"/>
                <a:ext cx="111125" cy="115316"/>
              </a:xfrm>
              <a:custGeom>
                <a:avLst/>
                <a:gdLst>
                  <a:gd name="csX0" fmla="*/ 86487 w 111125"/>
                  <a:gd name="csY0" fmla="*/ 45466 h 115316"/>
                  <a:gd name="csX1" fmla="*/ 56324 w 111125"/>
                  <a:gd name="csY1" fmla="*/ 19240 h 115316"/>
                  <a:gd name="csX2" fmla="*/ 26353 w 111125"/>
                  <a:gd name="csY2" fmla="*/ 45466 h 115316"/>
                  <a:gd name="csX3" fmla="*/ 86487 w 111125"/>
                  <a:gd name="csY3" fmla="*/ 45466 h 115316"/>
                  <a:gd name="csX4" fmla="*/ 381 w 111125"/>
                  <a:gd name="csY4" fmla="*/ 57912 h 115316"/>
                  <a:gd name="csX5" fmla="*/ 56007 w 111125"/>
                  <a:gd name="csY5" fmla="*/ 0 h 115316"/>
                  <a:gd name="csX6" fmla="*/ 111125 w 111125"/>
                  <a:gd name="csY6" fmla="*/ 53912 h 115316"/>
                  <a:gd name="csX7" fmla="*/ 110363 w 111125"/>
                  <a:gd name="csY7" fmla="*/ 62865 h 115316"/>
                  <a:gd name="csX8" fmla="*/ 25273 w 111125"/>
                  <a:gd name="csY8" fmla="*/ 62865 h 115316"/>
                  <a:gd name="csX9" fmla="*/ 25273 w 111125"/>
                  <a:gd name="csY9" fmla="*/ 64389 h 115316"/>
                  <a:gd name="csX10" fmla="*/ 56705 w 111125"/>
                  <a:gd name="csY10" fmla="*/ 96076 h 115316"/>
                  <a:gd name="csX11" fmla="*/ 85154 w 111125"/>
                  <a:gd name="csY11" fmla="*/ 76137 h 115316"/>
                  <a:gd name="csX12" fmla="*/ 108839 w 111125"/>
                  <a:gd name="csY12" fmla="*/ 76137 h 115316"/>
                  <a:gd name="csX13" fmla="*/ 57912 w 111125"/>
                  <a:gd name="csY13" fmla="*/ 115316 h 115316"/>
                  <a:gd name="csX14" fmla="*/ 0 w 111125"/>
                  <a:gd name="csY14" fmla="*/ 57658 h 1153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111125" h="115316">
                    <a:moveTo>
                      <a:pt x="86487" y="45466"/>
                    </a:moveTo>
                    <a:cubicBezTo>
                      <a:pt x="84518" y="28765"/>
                      <a:pt x="72771" y="19240"/>
                      <a:pt x="56324" y="19240"/>
                    </a:cubicBezTo>
                    <a:cubicBezTo>
                      <a:pt x="41085" y="19240"/>
                      <a:pt x="28130" y="29464"/>
                      <a:pt x="26353" y="45466"/>
                    </a:cubicBezTo>
                    <a:lnTo>
                      <a:pt x="86487" y="45466"/>
                    </a:lnTo>
                    <a:close/>
                    <a:moveTo>
                      <a:pt x="381" y="57912"/>
                    </a:moveTo>
                    <a:cubicBezTo>
                      <a:pt x="381" y="22987"/>
                      <a:pt x="22606" y="0"/>
                      <a:pt x="56007" y="0"/>
                    </a:cubicBezTo>
                    <a:cubicBezTo>
                      <a:pt x="89408" y="0"/>
                      <a:pt x="110427" y="20701"/>
                      <a:pt x="111125" y="53912"/>
                    </a:cubicBezTo>
                    <a:cubicBezTo>
                      <a:pt x="111125" y="56642"/>
                      <a:pt x="111125" y="59880"/>
                      <a:pt x="110363" y="62865"/>
                    </a:cubicBezTo>
                    <a:lnTo>
                      <a:pt x="25273" y="62865"/>
                    </a:lnTo>
                    <a:lnTo>
                      <a:pt x="25273" y="64389"/>
                    </a:lnTo>
                    <a:cubicBezTo>
                      <a:pt x="26035" y="83630"/>
                      <a:pt x="37973" y="96076"/>
                      <a:pt x="56705" y="96076"/>
                    </a:cubicBezTo>
                    <a:cubicBezTo>
                      <a:pt x="71184" y="96076"/>
                      <a:pt x="81915" y="88837"/>
                      <a:pt x="85154" y="76137"/>
                    </a:cubicBezTo>
                    <a:lnTo>
                      <a:pt x="108839" y="76137"/>
                    </a:lnTo>
                    <a:cubicBezTo>
                      <a:pt x="104839" y="98362"/>
                      <a:pt x="85916" y="115316"/>
                      <a:pt x="57912" y="115316"/>
                    </a:cubicBezTo>
                    <a:cubicBezTo>
                      <a:pt x="22479" y="115316"/>
                      <a:pt x="0" y="92393"/>
                      <a:pt x="0" y="57658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9" name="Dowolny kształt: kształt 48">
                <a:extLst>
                  <a:ext uri="{FF2B5EF4-FFF2-40B4-BE49-F238E27FC236}">
                    <a16:creationId xmlns:a16="http://schemas.microsoft.com/office/drawing/2014/main" id="{1170DD5E-C35D-2DD6-D821-30DF406D24A3}"/>
                  </a:ext>
                </a:extLst>
              </p:cNvPr>
              <p:cNvSpPr/>
              <p:nvPr/>
            </p:nvSpPr>
            <p:spPr>
              <a:xfrm>
                <a:off x="4510468" y="2002535"/>
                <a:ext cx="105600" cy="154178"/>
              </a:xfrm>
              <a:custGeom>
                <a:avLst/>
                <a:gdLst>
                  <a:gd name="csX0" fmla="*/ 23749 w 105600"/>
                  <a:gd name="csY0" fmla="*/ 0 h 154178"/>
                  <a:gd name="csX1" fmla="*/ 23749 w 105600"/>
                  <a:gd name="csY1" fmla="*/ 96076 h 154178"/>
                  <a:gd name="csX2" fmla="*/ 74866 w 105600"/>
                  <a:gd name="csY2" fmla="*/ 41402 h 154178"/>
                  <a:gd name="csX3" fmla="*/ 103060 w 105600"/>
                  <a:gd name="csY3" fmla="*/ 41402 h 154178"/>
                  <a:gd name="csX4" fmla="*/ 60389 w 105600"/>
                  <a:gd name="csY4" fmla="*/ 87059 h 154178"/>
                  <a:gd name="csX5" fmla="*/ 105601 w 105600"/>
                  <a:gd name="csY5" fmla="*/ 154178 h 154178"/>
                  <a:gd name="csX6" fmla="*/ 77407 w 105600"/>
                  <a:gd name="csY6" fmla="*/ 154178 h 154178"/>
                  <a:gd name="csX7" fmla="*/ 44196 w 105600"/>
                  <a:gd name="csY7" fmla="*/ 104521 h 154178"/>
                  <a:gd name="csX8" fmla="*/ 23749 w 105600"/>
                  <a:gd name="csY8" fmla="*/ 125730 h 154178"/>
                  <a:gd name="csX9" fmla="*/ 23749 w 105600"/>
                  <a:gd name="csY9" fmla="*/ 154178 h 154178"/>
                  <a:gd name="csX10" fmla="*/ 0 w 105600"/>
                  <a:gd name="csY10" fmla="*/ 154178 h 154178"/>
                  <a:gd name="csX11" fmla="*/ 0 w 105600"/>
                  <a:gd name="csY11" fmla="*/ 0 h 154178"/>
                  <a:gd name="csX12" fmla="*/ 23749 w 105600"/>
                  <a:gd name="csY12" fmla="*/ 0 h 15417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05600" h="154178">
                    <a:moveTo>
                      <a:pt x="23749" y="0"/>
                    </a:moveTo>
                    <a:lnTo>
                      <a:pt x="23749" y="96076"/>
                    </a:lnTo>
                    <a:lnTo>
                      <a:pt x="74866" y="41402"/>
                    </a:lnTo>
                    <a:lnTo>
                      <a:pt x="103060" y="41402"/>
                    </a:lnTo>
                    <a:lnTo>
                      <a:pt x="60389" y="87059"/>
                    </a:lnTo>
                    <a:lnTo>
                      <a:pt x="105601" y="154178"/>
                    </a:lnTo>
                    <a:lnTo>
                      <a:pt x="77407" y="154178"/>
                    </a:lnTo>
                    <a:lnTo>
                      <a:pt x="44196" y="104521"/>
                    </a:lnTo>
                    <a:lnTo>
                      <a:pt x="23749" y="125730"/>
                    </a:lnTo>
                    <a:lnTo>
                      <a:pt x="23749" y="154178"/>
                    </a:lnTo>
                    <a:lnTo>
                      <a:pt x="0" y="154178"/>
                    </a:lnTo>
                    <a:lnTo>
                      <a:pt x="0" y="0"/>
                    </a:lnTo>
                    <a:lnTo>
                      <a:pt x="23749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0" name="Dowolny kształt: kształt 49">
                <a:extLst>
                  <a:ext uri="{FF2B5EF4-FFF2-40B4-BE49-F238E27FC236}">
                    <a16:creationId xmlns:a16="http://schemas.microsoft.com/office/drawing/2014/main" id="{EF0431C2-3359-EEF0-E379-4022BB694AD1}"/>
                  </a:ext>
                </a:extLst>
              </p:cNvPr>
              <p:cNvSpPr/>
              <p:nvPr/>
            </p:nvSpPr>
            <p:spPr>
              <a:xfrm>
                <a:off x="4621339" y="2042667"/>
                <a:ext cx="99504" cy="115316"/>
              </a:xfrm>
              <a:custGeom>
                <a:avLst/>
                <a:gdLst>
                  <a:gd name="csX0" fmla="*/ 51816 w 99504"/>
                  <a:gd name="csY0" fmla="*/ 97092 h 115316"/>
                  <a:gd name="csX1" fmla="*/ 76264 w 99504"/>
                  <a:gd name="csY1" fmla="*/ 82360 h 115316"/>
                  <a:gd name="csX2" fmla="*/ 48577 w 99504"/>
                  <a:gd name="csY2" fmla="*/ 67120 h 115316"/>
                  <a:gd name="csX3" fmla="*/ 2413 w 99504"/>
                  <a:gd name="csY3" fmla="*/ 35179 h 115316"/>
                  <a:gd name="csX4" fmla="*/ 48832 w 99504"/>
                  <a:gd name="csY4" fmla="*/ 0 h 115316"/>
                  <a:gd name="csX5" fmla="*/ 97726 w 99504"/>
                  <a:gd name="csY5" fmla="*/ 35941 h 115316"/>
                  <a:gd name="csX6" fmla="*/ 74295 w 99504"/>
                  <a:gd name="csY6" fmla="*/ 35941 h 115316"/>
                  <a:gd name="csX7" fmla="*/ 49085 w 99504"/>
                  <a:gd name="csY7" fmla="*/ 18224 h 115316"/>
                  <a:gd name="csX8" fmla="*/ 25654 w 99504"/>
                  <a:gd name="csY8" fmla="*/ 32957 h 115316"/>
                  <a:gd name="csX9" fmla="*/ 52832 w 99504"/>
                  <a:gd name="csY9" fmla="*/ 46673 h 115316"/>
                  <a:gd name="csX10" fmla="*/ 99504 w 99504"/>
                  <a:gd name="csY10" fmla="*/ 80137 h 115316"/>
                  <a:gd name="csX11" fmla="*/ 51626 w 99504"/>
                  <a:gd name="csY11" fmla="*/ 115316 h 115316"/>
                  <a:gd name="csX12" fmla="*/ 0 w 99504"/>
                  <a:gd name="csY12" fmla="*/ 76645 h 115316"/>
                  <a:gd name="csX13" fmla="*/ 23432 w 99504"/>
                  <a:gd name="csY13" fmla="*/ 76645 h 115316"/>
                  <a:gd name="csX14" fmla="*/ 51626 w 99504"/>
                  <a:gd name="csY14" fmla="*/ 96584 h 11531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99504" h="115316">
                    <a:moveTo>
                      <a:pt x="51816" y="97092"/>
                    </a:moveTo>
                    <a:cubicBezTo>
                      <a:pt x="66548" y="97092"/>
                      <a:pt x="76264" y="91377"/>
                      <a:pt x="76264" y="82360"/>
                    </a:cubicBezTo>
                    <a:cubicBezTo>
                      <a:pt x="76264" y="70104"/>
                      <a:pt x="66040" y="69405"/>
                      <a:pt x="48577" y="67120"/>
                    </a:cubicBezTo>
                    <a:cubicBezTo>
                      <a:pt x="22860" y="64135"/>
                      <a:pt x="2413" y="58611"/>
                      <a:pt x="2413" y="35179"/>
                    </a:cubicBezTo>
                    <a:cubicBezTo>
                      <a:pt x="2413" y="13716"/>
                      <a:pt x="21653" y="0"/>
                      <a:pt x="48832" y="0"/>
                    </a:cubicBezTo>
                    <a:cubicBezTo>
                      <a:pt x="76009" y="0"/>
                      <a:pt x="96266" y="12700"/>
                      <a:pt x="97726" y="35941"/>
                    </a:cubicBezTo>
                    <a:lnTo>
                      <a:pt x="74295" y="35941"/>
                    </a:lnTo>
                    <a:cubicBezTo>
                      <a:pt x="73025" y="25464"/>
                      <a:pt x="63309" y="18224"/>
                      <a:pt x="49085" y="18224"/>
                    </a:cubicBezTo>
                    <a:cubicBezTo>
                      <a:pt x="34861" y="18224"/>
                      <a:pt x="25654" y="23940"/>
                      <a:pt x="25654" y="32957"/>
                    </a:cubicBezTo>
                    <a:cubicBezTo>
                      <a:pt x="25654" y="43434"/>
                      <a:pt x="36385" y="44958"/>
                      <a:pt x="52832" y="46673"/>
                    </a:cubicBezTo>
                    <a:cubicBezTo>
                      <a:pt x="78803" y="49657"/>
                      <a:pt x="99504" y="55182"/>
                      <a:pt x="99504" y="80137"/>
                    </a:cubicBezTo>
                    <a:cubicBezTo>
                      <a:pt x="99504" y="101854"/>
                      <a:pt x="79057" y="115316"/>
                      <a:pt x="51626" y="115316"/>
                    </a:cubicBezTo>
                    <a:cubicBezTo>
                      <a:pt x="21463" y="115316"/>
                      <a:pt x="698" y="101092"/>
                      <a:pt x="0" y="76645"/>
                    </a:cubicBezTo>
                    <a:lnTo>
                      <a:pt x="23432" y="76645"/>
                    </a:lnTo>
                    <a:cubicBezTo>
                      <a:pt x="24447" y="88392"/>
                      <a:pt x="34417" y="96584"/>
                      <a:pt x="51626" y="96584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" name="Dowolny kształt: kształt 50">
                <a:extLst>
                  <a:ext uri="{FF2B5EF4-FFF2-40B4-BE49-F238E27FC236}">
                    <a16:creationId xmlns:a16="http://schemas.microsoft.com/office/drawing/2014/main" id="{A5E14D86-FCAE-A121-55BF-97CEF5498394}"/>
                  </a:ext>
                </a:extLst>
              </p:cNvPr>
              <p:cNvSpPr/>
              <p:nvPr/>
            </p:nvSpPr>
            <p:spPr>
              <a:xfrm>
                <a:off x="4734052" y="2042667"/>
                <a:ext cx="115315" cy="115824"/>
              </a:xfrm>
              <a:custGeom>
                <a:avLst/>
                <a:gdLst>
                  <a:gd name="csX0" fmla="*/ 91059 w 115315"/>
                  <a:gd name="csY0" fmla="*/ 57658 h 115824"/>
                  <a:gd name="csX1" fmla="*/ 57848 w 115315"/>
                  <a:gd name="csY1" fmla="*/ 20257 h 115824"/>
                  <a:gd name="csX2" fmla="*/ 24638 w 115315"/>
                  <a:gd name="csY2" fmla="*/ 57658 h 115824"/>
                  <a:gd name="csX3" fmla="*/ 57848 w 115315"/>
                  <a:gd name="csY3" fmla="*/ 95060 h 115824"/>
                  <a:gd name="csX4" fmla="*/ 91059 w 115315"/>
                  <a:gd name="csY4" fmla="*/ 57658 h 115824"/>
                  <a:gd name="csX5" fmla="*/ 57658 w 115315"/>
                  <a:gd name="csY5" fmla="*/ 0 h 115824"/>
                  <a:gd name="csX6" fmla="*/ 115316 w 115315"/>
                  <a:gd name="csY6" fmla="*/ 57912 h 115824"/>
                  <a:gd name="csX7" fmla="*/ 57658 w 115315"/>
                  <a:gd name="csY7" fmla="*/ 115824 h 115824"/>
                  <a:gd name="csX8" fmla="*/ 0 w 115315"/>
                  <a:gd name="csY8" fmla="*/ 57912 h 115824"/>
                  <a:gd name="csX9" fmla="*/ 57658 w 115315"/>
                  <a:gd name="csY9" fmla="*/ 0 h 1158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15315" h="115824">
                    <a:moveTo>
                      <a:pt x="91059" y="57658"/>
                    </a:moveTo>
                    <a:cubicBezTo>
                      <a:pt x="91059" y="35687"/>
                      <a:pt x="77851" y="20257"/>
                      <a:pt x="57848" y="20257"/>
                    </a:cubicBezTo>
                    <a:cubicBezTo>
                      <a:pt x="37846" y="20257"/>
                      <a:pt x="24638" y="36005"/>
                      <a:pt x="24638" y="57658"/>
                    </a:cubicBezTo>
                    <a:cubicBezTo>
                      <a:pt x="24638" y="79312"/>
                      <a:pt x="37592" y="95060"/>
                      <a:pt x="57848" y="95060"/>
                    </a:cubicBezTo>
                    <a:cubicBezTo>
                      <a:pt x="78105" y="95060"/>
                      <a:pt x="91059" y="79312"/>
                      <a:pt x="91059" y="57658"/>
                    </a:cubicBezTo>
                    <a:moveTo>
                      <a:pt x="57658" y="0"/>
                    </a:moveTo>
                    <a:cubicBezTo>
                      <a:pt x="92075" y="0"/>
                      <a:pt x="115316" y="23432"/>
                      <a:pt x="115316" y="57912"/>
                    </a:cubicBezTo>
                    <a:cubicBezTo>
                      <a:pt x="115316" y="92393"/>
                      <a:pt x="92139" y="115824"/>
                      <a:pt x="57658" y="115824"/>
                    </a:cubicBezTo>
                    <a:cubicBezTo>
                      <a:pt x="23177" y="115824"/>
                      <a:pt x="0" y="92646"/>
                      <a:pt x="0" y="57912"/>
                    </a:cubicBezTo>
                    <a:cubicBezTo>
                      <a:pt x="0" y="23177"/>
                      <a:pt x="23177" y="0"/>
                      <a:pt x="57658" y="0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2" name="Dowolny kształt: kształt 51">
                <a:extLst>
                  <a:ext uri="{FF2B5EF4-FFF2-40B4-BE49-F238E27FC236}">
                    <a16:creationId xmlns:a16="http://schemas.microsoft.com/office/drawing/2014/main" id="{36E7D5F4-0566-E881-C946-7F46AEBF6590}"/>
                  </a:ext>
                </a:extLst>
              </p:cNvPr>
              <p:cNvSpPr/>
              <p:nvPr/>
            </p:nvSpPr>
            <p:spPr>
              <a:xfrm>
                <a:off x="4856543" y="2043938"/>
                <a:ext cx="174180" cy="112776"/>
              </a:xfrm>
              <a:custGeom>
                <a:avLst/>
                <a:gdLst>
                  <a:gd name="csX0" fmla="*/ 25210 w 174180"/>
                  <a:gd name="csY0" fmla="*/ 0 h 112776"/>
                  <a:gd name="csX1" fmla="*/ 50927 w 174180"/>
                  <a:gd name="csY1" fmla="*/ 86360 h 112776"/>
                  <a:gd name="csX2" fmla="*/ 76645 w 174180"/>
                  <a:gd name="csY2" fmla="*/ 0 h 112776"/>
                  <a:gd name="csX3" fmla="*/ 98552 w 174180"/>
                  <a:gd name="csY3" fmla="*/ 0 h 112776"/>
                  <a:gd name="csX4" fmla="*/ 123253 w 174180"/>
                  <a:gd name="csY4" fmla="*/ 86360 h 112776"/>
                  <a:gd name="csX5" fmla="*/ 149987 w 174180"/>
                  <a:gd name="csY5" fmla="*/ 0 h 112776"/>
                  <a:gd name="csX6" fmla="*/ 174180 w 174180"/>
                  <a:gd name="csY6" fmla="*/ 0 h 112776"/>
                  <a:gd name="csX7" fmla="*/ 136779 w 174180"/>
                  <a:gd name="csY7" fmla="*/ 112776 h 112776"/>
                  <a:gd name="csX8" fmla="*/ 111061 w 174180"/>
                  <a:gd name="csY8" fmla="*/ 112776 h 112776"/>
                  <a:gd name="csX9" fmla="*/ 87376 w 174180"/>
                  <a:gd name="csY9" fmla="*/ 36195 h 112776"/>
                  <a:gd name="csX10" fmla="*/ 62674 w 174180"/>
                  <a:gd name="csY10" fmla="*/ 112776 h 112776"/>
                  <a:gd name="csX11" fmla="*/ 36703 w 174180"/>
                  <a:gd name="csY11" fmla="*/ 112776 h 112776"/>
                  <a:gd name="csX12" fmla="*/ 0 w 174180"/>
                  <a:gd name="csY12" fmla="*/ 0 h 112776"/>
                  <a:gd name="csX13" fmla="*/ 25210 w 174180"/>
                  <a:gd name="csY13" fmla="*/ 0 h 11277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74180" h="112776">
                    <a:moveTo>
                      <a:pt x="25210" y="0"/>
                    </a:moveTo>
                    <a:lnTo>
                      <a:pt x="50927" y="86360"/>
                    </a:lnTo>
                    <a:lnTo>
                      <a:pt x="76645" y="0"/>
                    </a:lnTo>
                    <a:lnTo>
                      <a:pt x="98552" y="0"/>
                    </a:lnTo>
                    <a:lnTo>
                      <a:pt x="123253" y="86360"/>
                    </a:lnTo>
                    <a:lnTo>
                      <a:pt x="149987" y="0"/>
                    </a:lnTo>
                    <a:lnTo>
                      <a:pt x="174180" y="0"/>
                    </a:lnTo>
                    <a:lnTo>
                      <a:pt x="136779" y="112776"/>
                    </a:lnTo>
                    <a:lnTo>
                      <a:pt x="111061" y="112776"/>
                    </a:lnTo>
                    <a:lnTo>
                      <a:pt x="87376" y="36195"/>
                    </a:lnTo>
                    <a:lnTo>
                      <a:pt x="62674" y="112776"/>
                    </a:lnTo>
                    <a:lnTo>
                      <a:pt x="36703" y="112776"/>
                    </a:lnTo>
                    <a:lnTo>
                      <a:pt x="0" y="0"/>
                    </a:lnTo>
                    <a:lnTo>
                      <a:pt x="25210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3" name="Dowolny kształt: kształt 52">
                <a:extLst>
                  <a:ext uri="{FF2B5EF4-FFF2-40B4-BE49-F238E27FC236}">
                    <a16:creationId xmlns:a16="http://schemas.microsoft.com/office/drawing/2014/main" id="{FD242562-31D9-F3B4-86FA-962C92642310}"/>
                  </a:ext>
                </a:extLst>
              </p:cNvPr>
              <p:cNvSpPr/>
              <p:nvPr/>
            </p:nvSpPr>
            <p:spPr>
              <a:xfrm>
                <a:off x="3775202" y="2002535"/>
                <a:ext cx="105790" cy="154178"/>
              </a:xfrm>
              <a:custGeom>
                <a:avLst/>
                <a:gdLst>
                  <a:gd name="csX0" fmla="*/ 23939 w 105790"/>
                  <a:gd name="csY0" fmla="*/ 0 h 154178"/>
                  <a:gd name="csX1" fmla="*/ 23939 w 105790"/>
                  <a:gd name="csY1" fmla="*/ 96076 h 154178"/>
                  <a:gd name="csX2" fmla="*/ 75120 w 105790"/>
                  <a:gd name="csY2" fmla="*/ 41402 h 154178"/>
                  <a:gd name="csX3" fmla="*/ 103060 w 105790"/>
                  <a:gd name="csY3" fmla="*/ 41402 h 154178"/>
                  <a:gd name="csX4" fmla="*/ 60389 w 105790"/>
                  <a:gd name="csY4" fmla="*/ 87059 h 154178"/>
                  <a:gd name="csX5" fmla="*/ 105791 w 105790"/>
                  <a:gd name="csY5" fmla="*/ 154178 h 154178"/>
                  <a:gd name="csX6" fmla="*/ 77597 w 105790"/>
                  <a:gd name="csY6" fmla="*/ 154178 h 154178"/>
                  <a:gd name="csX7" fmla="*/ 44132 w 105790"/>
                  <a:gd name="csY7" fmla="*/ 104521 h 154178"/>
                  <a:gd name="csX8" fmla="*/ 23939 w 105790"/>
                  <a:gd name="csY8" fmla="*/ 125730 h 154178"/>
                  <a:gd name="csX9" fmla="*/ 23939 w 105790"/>
                  <a:gd name="csY9" fmla="*/ 154178 h 154178"/>
                  <a:gd name="csX10" fmla="*/ 0 w 105790"/>
                  <a:gd name="csY10" fmla="*/ 154178 h 154178"/>
                  <a:gd name="csX11" fmla="*/ 0 w 105790"/>
                  <a:gd name="csY11" fmla="*/ 0 h 154178"/>
                  <a:gd name="csX12" fmla="*/ 23939 w 105790"/>
                  <a:gd name="csY12" fmla="*/ 0 h 15417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05790" h="154178">
                    <a:moveTo>
                      <a:pt x="23939" y="0"/>
                    </a:moveTo>
                    <a:lnTo>
                      <a:pt x="23939" y="96076"/>
                    </a:lnTo>
                    <a:lnTo>
                      <a:pt x="75120" y="41402"/>
                    </a:lnTo>
                    <a:lnTo>
                      <a:pt x="103060" y="41402"/>
                    </a:lnTo>
                    <a:lnTo>
                      <a:pt x="60389" y="87059"/>
                    </a:lnTo>
                    <a:lnTo>
                      <a:pt x="105791" y="154178"/>
                    </a:lnTo>
                    <a:lnTo>
                      <a:pt x="77597" y="154178"/>
                    </a:lnTo>
                    <a:lnTo>
                      <a:pt x="44132" y="104521"/>
                    </a:lnTo>
                    <a:lnTo>
                      <a:pt x="23939" y="125730"/>
                    </a:lnTo>
                    <a:lnTo>
                      <a:pt x="23939" y="154178"/>
                    </a:lnTo>
                    <a:lnTo>
                      <a:pt x="0" y="154178"/>
                    </a:lnTo>
                    <a:lnTo>
                      <a:pt x="0" y="0"/>
                    </a:lnTo>
                    <a:lnTo>
                      <a:pt x="23939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FEB36980-01B7-04BC-2F9A-353BD5CA02E7}"/>
                </a:ext>
              </a:extLst>
            </p:cNvPr>
            <p:cNvSpPr/>
            <p:nvPr/>
          </p:nvSpPr>
          <p:spPr>
            <a:xfrm>
              <a:off x="2743285" y="2173034"/>
              <a:ext cx="112966" cy="115823"/>
            </a:xfrm>
            <a:custGeom>
              <a:avLst/>
              <a:gdLst>
                <a:gd name="csX0" fmla="*/ 108077 w 112966"/>
                <a:gd name="csY0" fmla="*/ 93789 h 115823"/>
                <a:gd name="csX1" fmla="*/ 100838 w 112966"/>
                <a:gd name="csY1" fmla="*/ 86551 h 115823"/>
                <a:gd name="csX2" fmla="*/ 100838 w 112966"/>
                <a:gd name="csY2" fmla="*/ 41148 h 115823"/>
                <a:gd name="csX3" fmla="*/ 53404 w 112966"/>
                <a:gd name="csY3" fmla="*/ 0 h 115823"/>
                <a:gd name="csX4" fmla="*/ 3239 w 112966"/>
                <a:gd name="csY4" fmla="*/ 35941 h 115823"/>
                <a:gd name="csX5" fmla="*/ 3747 w 112966"/>
                <a:gd name="csY5" fmla="*/ 35433 h 115823"/>
                <a:gd name="csX6" fmla="*/ 27178 w 112966"/>
                <a:gd name="csY6" fmla="*/ 35433 h 115823"/>
                <a:gd name="csX7" fmla="*/ 52642 w 112966"/>
                <a:gd name="csY7" fmla="*/ 18732 h 115823"/>
                <a:gd name="csX8" fmla="*/ 77343 w 112966"/>
                <a:gd name="csY8" fmla="*/ 39179 h 115823"/>
                <a:gd name="csX9" fmla="*/ 77343 w 112966"/>
                <a:gd name="csY9" fmla="*/ 46164 h 115823"/>
                <a:gd name="csX10" fmla="*/ 48641 w 112966"/>
                <a:gd name="csY10" fmla="*/ 46164 h 115823"/>
                <a:gd name="csX11" fmla="*/ 0 w 112966"/>
                <a:gd name="csY11" fmla="*/ 82614 h 115823"/>
                <a:gd name="csX12" fmla="*/ 42164 w 112966"/>
                <a:gd name="csY12" fmla="*/ 115824 h 115823"/>
                <a:gd name="csX13" fmla="*/ 79566 w 112966"/>
                <a:gd name="csY13" fmla="*/ 96393 h 115823"/>
                <a:gd name="csX14" fmla="*/ 100267 w 112966"/>
                <a:gd name="csY14" fmla="*/ 114617 h 115823"/>
                <a:gd name="csX15" fmla="*/ 112967 w 112966"/>
                <a:gd name="csY15" fmla="*/ 114617 h 115823"/>
                <a:gd name="csX16" fmla="*/ 112967 w 112966"/>
                <a:gd name="csY16" fmla="*/ 93917 h 115823"/>
                <a:gd name="csX17" fmla="*/ 107950 w 112966"/>
                <a:gd name="csY17" fmla="*/ 93917 h 115823"/>
                <a:gd name="csX18" fmla="*/ 77407 w 112966"/>
                <a:gd name="csY18" fmla="*/ 67882 h 115823"/>
                <a:gd name="csX19" fmla="*/ 45720 w 112966"/>
                <a:gd name="csY19" fmla="*/ 97092 h 115823"/>
                <a:gd name="csX20" fmla="*/ 24765 w 112966"/>
                <a:gd name="csY20" fmla="*/ 80899 h 115823"/>
                <a:gd name="csX21" fmla="*/ 24765 w 112966"/>
                <a:gd name="csY21" fmla="*/ 80899 h 115823"/>
                <a:gd name="csX22" fmla="*/ 47689 w 112966"/>
                <a:gd name="csY22" fmla="*/ 63945 h 115823"/>
                <a:gd name="csX23" fmla="*/ 77407 w 112966"/>
                <a:gd name="csY23" fmla="*/ 63945 h 115823"/>
                <a:gd name="csX24" fmla="*/ 77407 w 112966"/>
                <a:gd name="csY24" fmla="*/ 67945 h 1158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112966" h="115823">
                  <a:moveTo>
                    <a:pt x="108077" y="93789"/>
                  </a:moveTo>
                  <a:cubicBezTo>
                    <a:pt x="103061" y="93789"/>
                    <a:pt x="100838" y="92265"/>
                    <a:pt x="100838" y="86551"/>
                  </a:cubicBezTo>
                  <a:lnTo>
                    <a:pt x="100838" y="41148"/>
                  </a:lnTo>
                  <a:cubicBezTo>
                    <a:pt x="100838" y="14478"/>
                    <a:pt x="83630" y="0"/>
                    <a:pt x="53404" y="0"/>
                  </a:cubicBezTo>
                  <a:cubicBezTo>
                    <a:pt x="24955" y="0"/>
                    <a:pt x="5779" y="13716"/>
                    <a:pt x="3239" y="35941"/>
                  </a:cubicBezTo>
                  <a:lnTo>
                    <a:pt x="3747" y="35433"/>
                  </a:lnTo>
                  <a:lnTo>
                    <a:pt x="27178" y="35433"/>
                  </a:lnTo>
                  <a:cubicBezTo>
                    <a:pt x="28956" y="25464"/>
                    <a:pt x="38417" y="18732"/>
                    <a:pt x="52642" y="18732"/>
                  </a:cubicBezTo>
                  <a:cubicBezTo>
                    <a:pt x="68390" y="18732"/>
                    <a:pt x="77343" y="26479"/>
                    <a:pt x="77343" y="39179"/>
                  </a:cubicBezTo>
                  <a:lnTo>
                    <a:pt x="77343" y="46164"/>
                  </a:lnTo>
                  <a:lnTo>
                    <a:pt x="48641" y="46164"/>
                  </a:lnTo>
                  <a:cubicBezTo>
                    <a:pt x="16955" y="46164"/>
                    <a:pt x="0" y="59118"/>
                    <a:pt x="0" y="82614"/>
                  </a:cubicBezTo>
                  <a:cubicBezTo>
                    <a:pt x="0" y="103568"/>
                    <a:pt x="17209" y="115824"/>
                    <a:pt x="42164" y="115824"/>
                  </a:cubicBezTo>
                  <a:cubicBezTo>
                    <a:pt x="60642" y="115824"/>
                    <a:pt x="72136" y="107823"/>
                    <a:pt x="79566" y="96393"/>
                  </a:cubicBezTo>
                  <a:cubicBezTo>
                    <a:pt x="79566" y="107632"/>
                    <a:pt x="84836" y="114617"/>
                    <a:pt x="100267" y="114617"/>
                  </a:cubicBezTo>
                  <a:lnTo>
                    <a:pt x="112967" y="114617"/>
                  </a:lnTo>
                  <a:lnTo>
                    <a:pt x="112967" y="93917"/>
                  </a:lnTo>
                  <a:lnTo>
                    <a:pt x="107950" y="93917"/>
                  </a:lnTo>
                  <a:close/>
                  <a:moveTo>
                    <a:pt x="77407" y="67882"/>
                  </a:moveTo>
                  <a:cubicBezTo>
                    <a:pt x="77407" y="85344"/>
                    <a:pt x="65659" y="97092"/>
                    <a:pt x="45720" y="97092"/>
                  </a:cubicBezTo>
                  <a:cubicBezTo>
                    <a:pt x="32766" y="97092"/>
                    <a:pt x="24765" y="90361"/>
                    <a:pt x="24765" y="80899"/>
                  </a:cubicBezTo>
                  <a:lnTo>
                    <a:pt x="24765" y="80899"/>
                  </a:lnTo>
                  <a:cubicBezTo>
                    <a:pt x="24765" y="69405"/>
                    <a:pt x="33020" y="63945"/>
                    <a:pt x="47689" y="63945"/>
                  </a:cubicBezTo>
                  <a:lnTo>
                    <a:pt x="77407" y="63945"/>
                  </a:lnTo>
                  <a:lnTo>
                    <a:pt x="77407" y="67945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104" name="Grafika 20">
            <a:extLst>
              <a:ext uri="{FF2B5EF4-FFF2-40B4-BE49-F238E27FC236}">
                <a16:creationId xmlns:a16="http://schemas.microsoft.com/office/drawing/2014/main" id="{20A57A0D-ED87-BADC-0856-A7A571C1A52E}"/>
              </a:ext>
            </a:extLst>
          </p:cNvPr>
          <p:cNvGrpSpPr/>
          <p:nvPr/>
        </p:nvGrpSpPr>
        <p:grpSpPr>
          <a:xfrm>
            <a:off x="10670486" y="288015"/>
            <a:ext cx="1266054" cy="1266229"/>
            <a:chOff x="2880730" y="851333"/>
            <a:chExt cx="1068436" cy="1068584"/>
          </a:xfrm>
        </p:grpSpPr>
        <p:sp>
          <p:nvSpPr>
            <p:cNvPr id="105" name="Dowolny kształt: kształt 104">
              <a:extLst>
                <a:ext uri="{FF2B5EF4-FFF2-40B4-BE49-F238E27FC236}">
                  <a16:creationId xmlns:a16="http://schemas.microsoft.com/office/drawing/2014/main" id="{BE249823-2EEC-F7F8-2EEE-0D52B55624C9}"/>
                </a:ext>
              </a:extLst>
            </p:cNvPr>
            <p:cNvSpPr/>
            <p:nvPr/>
          </p:nvSpPr>
          <p:spPr>
            <a:xfrm>
              <a:off x="3189162" y="1160855"/>
              <a:ext cx="595242" cy="593458"/>
            </a:xfrm>
            <a:custGeom>
              <a:avLst/>
              <a:gdLst>
                <a:gd name="csX0" fmla="*/ 327848 w 595242"/>
                <a:gd name="csY0" fmla="*/ 570091 h 593458"/>
                <a:gd name="csX1" fmla="*/ 326197 w 595242"/>
                <a:gd name="csY1" fmla="*/ 590665 h 593458"/>
                <a:gd name="csX2" fmla="*/ 305814 w 595242"/>
                <a:gd name="csY2" fmla="*/ 587935 h 593458"/>
                <a:gd name="csX3" fmla="*/ 238059 w 595242"/>
                <a:gd name="csY3" fmla="*/ 503416 h 593458"/>
                <a:gd name="csX4" fmla="*/ 17714 w 595242"/>
                <a:gd name="csY4" fmla="*/ 545707 h 593458"/>
                <a:gd name="csX5" fmla="*/ 823 w 595242"/>
                <a:gd name="csY5" fmla="*/ 537643 h 593458"/>
                <a:gd name="csX6" fmla="*/ 9460 w 595242"/>
                <a:gd name="csY6" fmla="*/ 518402 h 593458"/>
                <a:gd name="csX7" fmla="*/ 218057 w 595242"/>
                <a:gd name="csY7" fmla="*/ 478080 h 593458"/>
                <a:gd name="csX8" fmla="*/ 183831 w 595242"/>
                <a:gd name="csY8" fmla="*/ 434646 h 593458"/>
                <a:gd name="csX9" fmla="*/ 185418 w 595242"/>
                <a:gd name="csY9" fmla="*/ 415596 h 593458"/>
                <a:gd name="csX10" fmla="*/ 207643 w 595242"/>
                <a:gd name="csY10" fmla="*/ 418453 h 593458"/>
                <a:gd name="csX11" fmla="*/ 250125 w 595242"/>
                <a:gd name="csY11" fmla="*/ 472047 h 593458"/>
                <a:gd name="csX12" fmla="*/ 429703 w 595242"/>
                <a:gd name="csY12" fmla="*/ 437440 h 593458"/>
                <a:gd name="csX13" fmla="*/ 469708 w 595242"/>
                <a:gd name="csY13" fmla="*/ 242368 h 593458"/>
                <a:gd name="csX14" fmla="*/ 424432 w 595242"/>
                <a:gd name="csY14" fmla="*/ 205474 h 593458"/>
                <a:gd name="csX15" fmla="*/ 423226 w 595242"/>
                <a:gd name="csY15" fmla="*/ 183821 h 593458"/>
                <a:gd name="csX16" fmla="*/ 476311 w 595242"/>
                <a:gd name="csY16" fmla="*/ 209538 h 593458"/>
                <a:gd name="csX17" fmla="*/ 517269 w 595242"/>
                <a:gd name="csY17" fmla="*/ 11037 h 593458"/>
                <a:gd name="csX18" fmla="*/ 533970 w 595242"/>
                <a:gd name="csY18" fmla="*/ 242 h 593458"/>
                <a:gd name="csX19" fmla="*/ 545019 w 595242"/>
                <a:gd name="csY19" fmla="*/ 16943 h 593458"/>
                <a:gd name="csX20" fmla="*/ 501140 w 595242"/>
                <a:gd name="csY20" fmla="*/ 231319 h 593458"/>
                <a:gd name="csX21" fmla="*/ 589913 w 595242"/>
                <a:gd name="csY21" fmla="*/ 304153 h 593458"/>
                <a:gd name="csX22" fmla="*/ 593152 w 595242"/>
                <a:gd name="csY22" fmla="*/ 323457 h 593458"/>
                <a:gd name="csX23" fmla="*/ 573340 w 595242"/>
                <a:gd name="csY23" fmla="*/ 327204 h 593458"/>
                <a:gd name="csX24" fmla="*/ 494663 w 595242"/>
                <a:gd name="csY24" fmla="*/ 263513 h 593458"/>
                <a:gd name="csX25" fmla="*/ 459738 w 595242"/>
                <a:gd name="csY25" fmla="*/ 431915 h 593458"/>
                <a:gd name="csX26" fmla="*/ 560132 w 595242"/>
                <a:gd name="csY26" fmla="*/ 412675 h 593458"/>
                <a:gd name="csX27" fmla="*/ 574673 w 595242"/>
                <a:gd name="csY27" fmla="*/ 426137 h 593458"/>
                <a:gd name="csX28" fmla="*/ 561783 w 595242"/>
                <a:gd name="csY28" fmla="*/ 441250 h 593458"/>
                <a:gd name="csX29" fmla="*/ 453833 w 595242"/>
                <a:gd name="csY29" fmla="*/ 461824 h 593458"/>
                <a:gd name="csX30" fmla="*/ 433957 w 595242"/>
                <a:gd name="csY30" fmla="*/ 557709 h 593458"/>
                <a:gd name="csX31" fmla="*/ 419416 w 595242"/>
                <a:gd name="csY31" fmla="*/ 568694 h 593458"/>
                <a:gd name="csX32" fmla="*/ 405700 w 595242"/>
                <a:gd name="csY32" fmla="*/ 555423 h 593458"/>
                <a:gd name="csX33" fmla="*/ 423162 w 595242"/>
                <a:gd name="csY33" fmla="*/ 467856 h 593458"/>
                <a:gd name="csX34" fmla="*/ 270572 w 595242"/>
                <a:gd name="csY34" fmla="*/ 497130 h 593458"/>
                <a:gd name="csX35" fmla="*/ 327722 w 595242"/>
                <a:gd name="csY35" fmla="*/ 570091 h 59345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</a:cxnLst>
              <a:rect l="l" t="t" r="r" b="b"/>
              <a:pathLst>
                <a:path w="595242" h="593458">
                  <a:moveTo>
                    <a:pt x="327848" y="570091"/>
                  </a:moveTo>
                  <a:cubicBezTo>
                    <a:pt x="332865" y="576505"/>
                    <a:pt x="332103" y="585839"/>
                    <a:pt x="326197" y="590665"/>
                  </a:cubicBezTo>
                  <a:cubicBezTo>
                    <a:pt x="320736" y="595110"/>
                    <a:pt x="310958" y="594285"/>
                    <a:pt x="305814" y="587935"/>
                  </a:cubicBezTo>
                  <a:lnTo>
                    <a:pt x="238059" y="503416"/>
                  </a:lnTo>
                  <a:lnTo>
                    <a:pt x="17714" y="545707"/>
                  </a:lnTo>
                  <a:cubicBezTo>
                    <a:pt x="10730" y="547041"/>
                    <a:pt x="2792" y="542405"/>
                    <a:pt x="823" y="537643"/>
                  </a:cubicBezTo>
                  <a:cubicBezTo>
                    <a:pt x="-1653" y="531610"/>
                    <a:pt x="1522" y="519926"/>
                    <a:pt x="9460" y="518402"/>
                  </a:cubicBezTo>
                  <a:lnTo>
                    <a:pt x="218057" y="478080"/>
                  </a:lnTo>
                  <a:lnTo>
                    <a:pt x="183831" y="434646"/>
                  </a:lnTo>
                  <a:cubicBezTo>
                    <a:pt x="179576" y="429248"/>
                    <a:pt x="181164" y="419152"/>
                    <a:pt x="185418" y="415596"/>
                  </a:cubicBezTo>
                  <a:cubicBezTo>
                    <a:pt x="192403" y="409690"/>
                    <a:pt x="201229" y="411913"/>
                    <a:pt x="207643" y="418453"/>
                  </a:cubicBezTo>
                  <a:lnTo>
                    <a:pt x="250125" y="472047"/>
                  </a:lnTo>
                  <a:lnTo>
                    <a:pt x="429703" y="437440"/>
                  </a:lnTo>
                  <a:lnTo>
                    <a:pt x="469708" y="242368"/>
                  </a:lnTo>
                  <a:lnTo>
                    <a:pt x="424432" y="205474"/>
                  </a:lnTo>
                  <a:cubicBezTo>
                    <a:pt x="417955" y="199442"/>
                    <a:pt x="417257" y="189599"/>
                    <a:pt x="423226" y="183821"/>
                  </a:cubicBezTo>
                  <a:cubicBezTo>
                    <a:pt x="439037" y="168581"/>
                    <a:pt x="456436" y="200585"/>
                    <a:pt x="476311" y="209538"/>
                  </a:cubicBezTo>
                  <a:lnTo>
                    <a:pt x="517269" y="11037"/>
                  </a:lnTo>
                  <a:cubicBezTo>
                    <a:pt x="518729" y="4116"/>
                    <a:pt x="528318" y="-1218"/>
                    <a:pt x="533970" y="242"/>
                  </a:cubicBezTo>
                  <a:cubicBezTo>
                    <a:pt x="539621" y="1703"/>
                    <a:pt x="546479" y="9767"/>
                    <a:pt x="545019" y="16943"/>
                  </a:cubicBezTo>
                  <a:lnTo>
                    <a:pt x="501140" y="231319"/>
                  </a:lnTo>
                  <a:lnTo>
                    <a:pt x="589913" y="304153"/>
                  </a:lnTo>
                  <a:cubicBezTo>
                    <a:pt x="595691" y="308916"/>
                    <a:pt x="596771" y="317488"/>
                    <a:pt x="593152" y="323457"/>
                  </a:cubicBezTo>
                  <a:cubicBezTo>
                    <a:pt x="590040" y="328601"/>
                    <a:pt x="579435" y="332093"/>
                    <a:pt x="573340" y="327204"/>
                  </a:cubicBezTo>
                  <a:lnTo>
                    <a:pt x="494663" y="263513"/>
                  </a:lnTo>
                  <a:lnTo>
                    <a:pt x="459738" y="431915"/>
                  </a:lnTo>
                  <a:lnTo>
                    <a:pt x="560132" y="412675"/>
                  </a:lnTo>
                  <a:cubicBezTo>
                    <a:pt x="567053" y="411341"/>
                    <a:pt x="574609" y="420739"/>
                    <a:pt x="574673" y="426137"/>
                  </a:cubicBezTo>
                  <a:cubicBezTo>
                    <a:pt x="574800" y="433122"/>
                    <a:pt x="569212" y="439853"/>
                    <a:pt x="561783" y="441250"/>
                  </a:cubicBezTo>
                  <a:lnTo>
                    <a:pt x="453833" y="461824"/>
                  </a:lnTo>
                  <a:lnTo>
                    <a:pt x="433957" y="557709"/>
                  </a:lnTo>
                  <a:cubicBezTo>
                    <a:pt x="432179" y="567678"/>
                    <a:pt x="424115" y="568758"/>
                    <a:pt x="419416" y="568694"/>
                  </a:cubicBezTo>
                  <a:cubicBezTo>
                    <a:pt x="408747" y="568504"/>
                    <a:pt x="404747" y="560122"/>
                    <a:pt x="405700" y="555423"/>
                  </a:cubicBezTo>
                  <a:lnTo>
                    <a:pt x="423162" y="467856"/>
                  </a:lnTo>
                  <a:lnTo>
                    <a:pt x="270572" y="497130"/>
                  </a:lnTo>
                  <a:lnTo>
                    <a:pt x="327722" y="570091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6" name="Dowolny kształt: kształt 105">
              <a:extLst>
                <a:ext uri="{FF2B5EF4-FFF2-40B4-BE49-F238E27FC236}">
                  <a16:creationId xmlns:a16="http://schemas.microsoft.com/office/drawing/2014/main" id="{A05B813E-FCE1-2424-78C5-CDC821193FE2}"/>
                </a:ext>
              </a:extLst>
            </p:cNvPr>
            <p:cNvSpPr/>
            <p:nvPr/>
          </p:nvSpPr>
          <p:spPr>
            <a:xfrm>
              <a:off x="3043496" y="1015671"/>
              <a:ext cx="593001" cy="591352"/>
            </a:xfrm>
            <a:custGeom>
              <a:avLst/>
              <a:gdLst>
                <a:gd name="csX0" fmla="*/ 4377 w 593001"/>
                <a:gd name="csY0" fmla="*/ 285507 h 591352"/>
                <a:gd name="csX1" fmla="*/ 2599 w 593001"/>
                <a:gd name="csY1" fmla="*/ 265949 h 591352"/>
                <a:gd name="csX2" fmla="*/ 22030 w 593001"/>
                <a:gd name="csY2" fmla="*/ 263345 h 591352"/>
                <a:gd name="csX3" fmla="*/ 99436 w 593001"/>
                <a:gd name="csY3" fmla="*/ 324115 h 591352"/>
                <a:gd name="csX4" fmla="*/ 128202 w 593001"/>
                <a:gd name="csY4" fmla="*/ 172032 h 591352"/>
                <a:gd name="csX5" fmla="*/ 46795 w 593001"/>
                <a:gd name="csY5" fmla="*/ 188606 h 591352"/>
                <a:gd name="csX6" fmla="*/ 28888 w 593001"/>
                <a:gd name="csY6" fmla="*/ 180160 h 591352"/>
                <a:gd name="csX7" fmla="*/ 36952 w 593001"/>
                <a:gd name="csY7" fmla="*/ 161809 h 591352"/>
                <a:gd name="csX8" fmla="*/ 134298 w 593001"/>
                <a:gd name="csY8" fmla="*/ 140981 h 591352"/>
                <a:gd name="csX9" fmla="*/ 154427 w 593001"/>
                <a:gd name="csY9" fmla="*/ 36968 h 591352"/>
                <a:gd name="csX10" fmla="*/ 168207 w 593001"/>
                <a:gd name="csY10" fmla="*/ 24966 h 591352"/>
                <a:gd name="csX11" fmla="*/ 182685 w 593001"/>
                <a:gd name="csY11" fmla="*/ 41159 h 591352"/>
                <a:gd name="csX12" fmla="*/ 164778 w 593001"/>
                <a:gd name="csY12" fmla="*/ 134758 h 591352"/>
                <a:gd name="csX13" fmla="*/ 332227 w 593001"/>
                <a:gd name="csY13" fmla="*/ 100214 h 591352"/>
                <a:gd name="csX14" fmla="*/ 267520 w 593001"/>
                <a:gd name="csY14" fmla="*/ 20458 h 591352"/>
                <a:gd name="csX15" fmla="*/ 272728 w 593001"/>
                <a:gd name="csY15" fmla="*/ 1725 h 591352"/>
                <a:gd name="csX16" fmla="*/ 291968 w 593001"/>
                <a:gd name="csY16" fmla="*/ 5916 h 591352"/>
                <a:gd name="csX17" fmla="*/ 364294 w 593001"/>
                <a:gd name="csY17" fmla="*/ 93673 h 591352"/>
                <a:gd name="csX18" fmla="*/ 575495 w 593001"/>
                <a:gd name="csY18" fmla="*/ 49541 h 591352"/>
                <a:gd name="csX19" fmla="*/ 592006 w 593001"/>
                <a:gd name="csY19" fmla="*/ 57224 h 591352"/>
                <a:gd name="csX20" fmla="*/ 583750 w 593001"/>
                <a:gd name="csY20" fmla="*/ 76973 h 591352"/>
                <a:gd name="csX21" fmla="*/ 384805 w 593001"/>
                <a:gd name="csY21" fmla="*/ 118502 h 591352"/>
                <a:gd name="csX22" fmla="*/ 414650 w 593001"/>
                <a:gd name="csY22" fmla="*/ 155522 h 591352"/>
                <a:gd name="csX23" fmla="*/ 412999 w 593001"/>
                <a:gd name="csY23" fmla="*/ 176287 h 591352"/>
                <a:gd name="csX24" fmla="*/ 392488 w 593001"/>
                <a:gd name="csY24" fmla="*/ 173620 h 591352"/>
                <a:gd name="csX25" fmla="*/ 352611 w 593001"/>
                <a:gd name="csY25" fmla="*/ 125042 h 591352"/>
                <a:gd name="csX26" fmla="*/ 158872 w 593001"/>
                <a:gd name="csY26" fmla="*/ 165428 h 591352"/>
                <a:gd name="csX27" fmla="*/ 124455 w 593001"/>
                <a:gd name="csY27" fmla="*/ 344181 h 591352"/>
                <a:gd name="csX28" fmla="*/ 178875 w 593001"/>
                <a:gd name="csY28" fmla="*/ 386662 h 591352"/>
                <a:gd name="csX29" fmla="*/ 180653 w 593001"/>
                <a:gd name="csY29" fmla="*/ 406347 h 591352"/>
                <a:gd name="csX30" fmla="*/ 161095 w 593001"/>
                <a:gd name="csY30" fmla="*/ 408887 h 591352"/>
                <a:gd name="csX31" fmla="*/ 118423 w 593001"/>
                <a:gd name="csY31" fmla="*/ 376185 h 591352"/>
                <a:gd name="csX32" fmla="*/ 79053 w 593001"/>
                <a:gd name="csY32" fmla="*/ 580337 h 591352"/>
                <a:gd name="csX33" fmla="*/ 63051 w 593001"/>
                <a:gd name="csY33" fmla="*/ 591323 h 591352"/>
                <a:gd name="csX34" fmla="*/ 50986 w 593001"/>
                <a:gd name="csY34" fmla="*/ 576019 h 591352"/>
                <a:gd name="csX35" fmla="*/ 93213 w 593001"/>
                <a:gd name="csY35" fmla="*/ 355865 h 591352"/>
                <a:gd name="csX36" fmla="*/ 4440 w 593001"/>
                <a:gd name="csY36" fmla="*/ 285443 h 59135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</a:cxnLst>
              <a:rect l="l" t="t" r="r" b="b"/>
              <a:pathLst>
                <a:path w="593001" h="591352">
                  <a:moveTo>
                    <a:pt x="4377" y="285507"/>
                  </a:moveTo>
                  <a:cubicBezTo>
                    <a:pt x="-1084" y="281189"/>
                    <a:pt x="-1148" y="270902"/>
                    <a:pt x="2599" y="265949"/>
                  </a:cubicBezTo>
                  <a:cubicBezTo>
                    <a:pt x="6091" y="261313"/>
                    <a:pt x="16632" y="259091"/>
                    <a:pt x="22030" y="263345"/>
                  </a:cubicBezTo>
                  <a:lnTo>
                    <a:pt x="99436" y="324115"/>
                  </a:lnTo>
                  <a:lnTo>
                    <a:pt x="128202" y="172032"/>
                  </a:lnTo>
                  <a:lnTo>
                    <a:pt x="46795" y="188606"/>
                  </a:lnTo>
                  <a:cubicBezTo>
                    <a:pt x="39429" y="190130"/>
                    <a:pt x="32126" y="186320"/>
                    <a:pt x="28888" y="180160"/>
                  </a:cubicBezTo>
                  <a:cubicBezTo>
                    <a:pt x="26475" y="175588"/>
                    <a:pt x="30348" y="163206"/>
                    <a:pt x="36952" y="161809"/>
                  </a:cubicBezTo>
                  <a:lnTo>
                    <a:pt x="134298" y="140981"/>
                  </a:lnTo>
                  <a:lnTo>
                    <a:pt x="154427" y="36968"/>
                  </a:lnTo>
                  <a:cubicBezTo>
                    <a:pt x="155761" y="30237"/>
                    <a:pt x="163190" y="24776"/>
                    <a:pt x="168207" y="24966"/>
                  </a:cubicBezTo>
                  <a:cubicBezTo>
                    <a:pt x="175954" y="25284"/>
                    <a:pt x="184145" y="33348"/>
                    <a:pt x="182685" y="41159"/>
                  </a:cubicBezTo>
                  <a:lnTo>
                    <a:pt x="164778" y="134758"/>
                  </a:lnTo>
                  <a:lnTo>
                    <a:pt x="332227" y="100214"/>
                  </a:lnTo>
                  <a:lnTo>
                    <a:pt x="267520" y="20458"/>
                  </a:lnTo>
                  <a:cubicBezTo>
                    <a:pt x="263584" y="15632"/>
                    <a:pt x="268473" y="4138"/>
                    <a:pt x="272728" y="1725"/>
                  </a:cubicBezTo>
                  <a:cubicBezTo>
                    <a:pt x="278569" y="-1577"/>
                    <a:pt x="287015" y="-116"/>
                    <a:pt x="291968" y="5916"/>
                  </a:cubicBezTo>
                  <a:lnTo>
                    <a:pt x="364294" y="93673"/>
                  </a:lnTo>
                  <a:lnTo>
                    <a:pt x="575495" y="49541"/>
                  </a:lnTo>
                  <a:cubicBezTo>
                    <a:pt x="582354" y="48080"/>
                    <a:pt x="590164" y="52843"/>
                    <a:pt x="592006" y="57224"/>
                  </a:cubicBezTo>
                  <a:cubicBezTo>
                    <a:pt x="594673" y="63447"/>
                    <a:pt x="592006" y="75258"/>
                    <a:pt x="583750" y="76973"/>
                  </a:cubicBezTo>
                  <a:lnTo>
                    <a:pt x="384805" y="118502"/>
                  </a:lnTo>
                  <a:lnTo>
                    <a:pt x="414650" y="155522"/>
                  </a:lnTo>
                  <a:cubicBezTo>
                    <a:pt x="419667" y="161745"/>
                    <a:pt x="418968" y="171461"/>
                    <a:pt x="412999" y="176287"/>
                  </a:cubicBezTo>
                  <a:cubicBezTo>
                    <a:pt x="407348" y="180859"/>
                    <a:pt x="397823" y="179652"/>
                    <a:pt x="392488" y="173620"/>
                  </a:cubicBezTo>
                  <a:lnTo>
                    <a:pt x="352611" y="125042"/>
                  </a:lnTo>
                  <a:lnTo>
                    <a:pt x="158872" y="165428"/>
                  </a:lnTo>
                  <a:lnTo>
                    <a:pt x="124455" y="344181"/>
                  </a:lnTo>
                  <a:lnTo>
                    <a:pt x="178875" y="386662"/>
                  </a:lnTo>
                  <a:cubicBezTo>
                    <a:pt x="184018" y="392504"/>
                    <a:pt x="185161" y="400950"/>
                    <a:pt x="180653" y="406347"/>
                  </a:cubicBezTo>
                  <a:cubicBezTo>
                    <a:pt x="176144" y="411745"/>
                    <a:pt x="167000" y="413459"/>
                    <a:pt x="161095" y="408887"/>
                  </a:cubicBezTo>
                  <a:lnTo>
                    <a:pt x="118423" y="376185"/>
                  </a:lnTo>
                  <a:lnTo>
                    <a:pt x="79053" y="580337"/>
                  </a:lnTo>
                  <a:cubicBezTo>
                    <a:pt x="77719" y="587259"/>
                    <a:pt x="69655" y="591767"/>
                    <a:pt x="63051" y="591323"/>
                  </a:cubicBezTo>
                  <a:cubicBezTo>
                    <a:pt x="57780" y="591005"/>
                    <a:pt x="49461" y="583830"/>
                    <a:pt x="50986" y="576019"/>
                  </a:cubicBezTo>
                  <a:lnTo>
                    <a:pt x="93213" y="355865"/>
                  </a:lnTo>
                  <a:lnTo>
                    <a:pt x="4440" y="285443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7" name="Dowolny kształt: kształt 106">
              <a:extLst>
                <a:ext uri="{FF2B5EF4-FFF2-40B4-BE49-F238E27FC236}">
                  <a16:creationId xmlns:a16="http://schemas.microsoft.com/office/drawing/2014/main" id="{26C5CE80-35A1-5F3C-3B80-6CCED9AAB96D}"/>
                </a:ext>
              </a:extLst>
            </p:cNvPr>
            <p:cNvSpPr/>
            <p:nvPr/>
          </p:nvSpPr>
          <p:spPr>
            <a:xfrm>
              <a:off x="3783588" y="1472250"/>
              <a:ext cx="165578" cy="165491"/>
            </a:xfrm>
            <a:custGeom>
              <a:avLst/>
              <a:gdLst>
                <a:gd name="csX0" fmla="*/ 127377 w 165578"/>
                <a:gd name="csY0" fmla="*/ 13205 h 165491"/>
                <a:gd name="csX1" fmla="*/ 152078 w 165578"/>
                <a:gd name="csY1" fmla="*/ 128140 h 165491"/>
                <a:gd name="csX2" fmla="*/ 36952 w 165578"/>
                <a:gd name="csY2" fmla="*/ 151953 h 165491"/>
                <a:gd name="csX3" fmla="*/ 11807 w 165578"/>
                <a:gd name="csY3" fmla="*/ 40066 h 165491"/>
                <a:gd name="csX4" fmla="*/ 127377 w 165578"/>
                <a:gd name="csY4" fmla="*/ 13142 h 165491"/>
                <a:gd name="csX5" fmla="*/ 111375 w 165578"/>
                <a:gd name="csY5" fmla="*/ 36700 h 165491"/>
                <a:gd name="csX6" fmla="*/ 36762 w 165578"/>
                <a:gd name="csY6" fmla="*/ 54290 h 165491"/>
                <a:gd name="csX7" fmla="*/ 54542 w 165578"/>
                <a:gd name="csY7" fmla="*/ 129029 h 165491"/>
                <a:gd name="csX8" fmla="*/ 128520 w 165578"/>
                <a:gd name="csY8" fmla="*/ 112138 h 165491"/>
                <a:gd name="csX9" fmla="*/ 111375 w 165578"/>
                <a:gd name="csY9" fmla="*/ 36637 h 1654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578" h="165491">
                  <a:moveTo>
                    <a:pt x="127377" y="13205"/>
                  </a:moveTo>
                  <a:cubicBezTo>
                    <a:pt x="167572" y="38859"/>
                    <a:pt x="176462" y="90612"/>
                    <a:pt x="152078" y="128140"/>
                  </a:cubicBezTo>
                  <a:cubicBezTo>
                    <a:pt x="127694" y="165669"/>
                    <a:pt x="75941" y="177353"/>
                    <a:pt x="36952" y="151953"/>
                  </a:cubicBezTo>
                  <a:cubicBezTo>
                    <a:pt x="440" y="128204"/>
                    <a:pt x="-11117" y="78356"/>
                    <a:pt x="11807" y="40066"/>
                  </a:cubicBezTo>
                  <a:cubicBezTo>
                    <a:pt x="34730" y="1775"/>
                    <a:pt x="86483" y="-12957"/>
                    <a:pt x="127377" y="13142"/>
                  </a:cubicBezTo>
                  <a:close/>
                  <a:moveTo>
                    <a:pt x="111375" y="36700"/>
                  </a:moveTo>
                  <a:cubicBezTo>
                    <a:pt x="84451" y="19746"/>
                    <a:pt x="51240" y="30541"/>
                    <a:pt x="36762" y="54290"/>
                  </a:cubicBezTo>
                  <a:cubicBezTo>
                    <a:pt x="20633" y="80769"/>
                    <a:pt x="28888" y="113091"/>
                    <a:pt x="54542" y="129029"/>
                  </a:cubicBezTo>
                  <a:cubicBezTo>
                    <a:pt x="80196" y="144968"/>
                    <a:pt x="112454" y="137284"/>
                    <a:pt x="128520" y="112138"/>
                  </a:cubicBezTo>
                  <a:cubicBezTo>
                    <a:pt x="144585" y="86992"/>
                    <a:pt x="138426" y="53655"/>
                    <a:pt x="111375" y="36637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8" name="Dowolny kształt: kształt 107">
              <a:extLst>
                <a:ext uri="{FF2B5EF4-FFF2-40B4-BE49-F238E27FC236}">
                  <a16:creationId xmlns:a16="http://schemas.microsoft.com/office/drawing/2014/main" id="{D7EE1DAE-8ECB-C5D4-98A0-5F3A329996D4}"/>
                </a:ext>
              </a:extLst>
            </p:cNvPr>
            <p:cNvSpPr/>
            <p:nvPr/>
          </p:nvSpPr>
          <p:spPr>
            <a:xfrm>
              <a:off x="3441604" y="1191482"/>
              <a:ext cx="165643" cy="165687"/>
            </a:xfrm>
            <a:custGeom>
              <a:avLst/>
              <a:gdLst>
                <a:gd name="csX0" fmla="*/ 127413 w 165643"/>
                <a:gd name="csY0" fmla="*/ 13176 h 165687"/>
                <a:gd name="csX1" fmla="*/ 152051 w 165643"/>
                <a:gd name="csY1" fmla="*/ 128429 h 165687"/>
                <a:gd name="csX2" fmla="*/ 36989 w 165643"/>
                <a:gd name="csY2" fmla="*/ 151987 h 165687"/>
                <a:gd name="csX3" fmla="*/ 11970 w 165643"/>
                <a:gd name="csY3" fmla="*/ 39910 h 165687"/>
                <a:gd name="csX4" fmla="*/ 127413 w 165643"/>
                <a:gd name="csY4" fmla="*/ 13240 h 165687"/>
                <a:gd name="csX5" fmla="*/ 111475 w 165643"/>
                <a:gd name="csY5" fmla="*/ 36862 h 165687"/>
                <a:gd name="csX6" fmla="*/ 35656 w 165643"/>
                <a:gd name="csY6" fmla="*/ 55975 h 165687"/>
                <a:gd name="csX7" fmla="*/ 52928 w 165643"/>
                <a:gd name="csY7" fmla="*/ 128238 h 165687"/>
                <a:gd name="csX8" fmla="*/ 128366 w 165643"/>
                <a:gd name="csY8" fmla="*/ 112236 h 165687"/>
                <a:gd name="csX9" fmla="*/ 111411 w 165643"/>
                <a:gd name="csY9" fmla="*/ 36798 h 16568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643" h="165687">
                  <a:moveTo>
                    <a:pt x="127413" y="13176"/>
                  </a:moveTo>
                  <a:cubicBezTo>
                    <a:pt x="167672" y="38957"/>
                    <a:pt x="176562" y="90456"/>
                    <a:pt x="152051" y="128429"/>
                  </a:cubicBezTo>
                  <a:cubicBezTo>
                    <a:pt x="127540" y="166402"/>
                    <a:pt x="75978" y="177324"/>
                    <a:pt x="36989" y="151987"/>
                  </a:cubicBezTo>
                  <a:cubicBezTo>
                    <a:pt x="413" y="128238"/>
                    <a:pt x="-11207" y="78200"/>
                    <a:pt x="11970" y="39910"/>
                  </a:cubicBezTo>
                  <a:cubicBezTo>
                    <a:pt x="35148" y="1619"/>
                    <a:pt x="86583" y="-12922"/>
                    <a:pt x="127413" y="13240"/>
                  </a:cubicBezTo>
                  <a:close/>
                  <a:moveTo>
                    <a:pt x="111475" y="36862"/>
                  </a:moveTo>
                  <a:cubicBezTo>
                    <a:pt x="83598" y="19653"/>
                    <a:pt x="50451" y="30448"/>
                    <a:pt x="35656" y="55975"/>
                  </a:cubicBezTo>
                  <a:cubicBezTo>
                    <a:pt x="20860" y="81502"/>
                    <a:pt x="29750" y="113316"/>
                    <a:pt x="52928" y="128238"/>
                  </a:cubicBezTo>
                  <a:cubicBezTo>
                    <a:pt x="79280" y="145129"/>
                    <a:pt x="112491" y="137128"/>
                    <a:pt x="128366" y="112236"/>
                  </a:cubicBezTo>
                  <a:cubicBezTo>
                    <a:pt x="144241" y="87344"/>
                    <a:pt x="138272" y="53372"/>
                    <a:pt x="111411" y="36798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9" name="Dowolny kształt: kształt 108">
              <a:extLst>
                <a:ext uri="{FF2B5EF4-FFF2-40B4-BE49-F238E27FC236}">
                  <a16:creationId xmlns:a16="http://schemas.microsoft.com/office/drawing/2014/main" id="{9D25AC65-0AA0-4EF8-7CD1-B40957A8B1DF}"/>
                </a:ext>
              </a:extLst>
            </p:cNvPr>
            <p:cNvSpPr/>
            <p:nvPr/>
          </p:nvSpPr>
          <p:spPr>
            <a:xfrm>
              <a:off x="3662339" y="970794"/>
              <a:ext cx="165454" cy="165700"/>
            </a:xfrm>
            <a:custGeom>
              <a:avLst/>
              <a:gdLst>
                <a:gd name="csX0" fmla="*/ 131912 w 165454"/>
                <a:gd name="csY0" fmla="*/ 16249 h 165700"/>
                <a:gd name="csX1" fmla="*/ 149883 w 165454"/>
                <a:gd name="csY1" fmla="*/ 131502 h 165700"/>
                <a:gd name="csX2" fmla="*/ 33932 w 165454"/>
                <a:gd name="csY2" fmla="*/ 149917 h 165700"/>
                <a:gd name="csX3" fmla="*/ 14882 w 165454"/>
                <a:gd name="csY3" fmla="*/ 35299 h 165700"/>
                <a:gd name="csX4" fmla="*/ 131849 w 165454"/>
                <a:gd name="csY4" fmla="*/ 16249 h 165700"/>
                <a:gd name="csX5" fmla="*/ 115847 w 165454"/>
                <a:gd name="csY5" fmla="*/ 39998 h 165700"/>
                <a:gd name="csX6" fmla="*/ 38821 w 165454"/>
                <a:gd name="csY6" fmla="*/ 51111 h 165700"/>
                <a:gd name="csX7" fmla="*/ 50061 w 165454"/>
                <a:gd name="csY7" fmla="*/ 126231 h 165700"/>
                <a:gd name="csX8" fmla="*/ 126261 w 165454"/>
                <a:gd name="csY8" fmla="*/ 115373 h 165700"/>
                <a:gd name="csX9" fmla="*/ 115910 w 165454"/>
                <a:gd name="csY9" fmla="*/ 39998 h 165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454" h="165700">
                  <a:moveTo>
                    <a:pt x="131912" y="16249"/>
                  </a:moveTo>
                  <a:cubicBezTo>
                    <a:pt x="170012" y="44189"/>
                    <a:pt x="175156" y="96259"/>
                    <a:pt x="149883" y="131502"/>
                  </a:cubicBezTo>
                  <a:cubicBezTo>
                    <a:pt x="122895" y="169094"/>
                    <a:pt x="70381" y="176396"/>
                    <a:pt x="33932" y="149917"/>
                  </a:cubicBezTo>
                  <a:cubicBezTo>
                    <a:pt x="-2517" y="123437"/>
                    <a:pt x="-10772" y="72193"/>
                    <a:pt x="14882" y="35299"/>
                  </a:cubicBezTo>
                  <a:cubicBezTo>
                    <a:pt x="40536" y="-1594"/>
                    <a:pt x="93050" y="-12262"/>
                    <a:pt x="131849" y="16249"/>
                  </a:cubicBezTo>
                  <a:close/>
                  <a:moveTo>
                    <a:pt x="115847" y="39998"/>
                  </a:moveTo>
                  <a:cubicBezTo>
                    <a:pt x="90129" y="20059"/>
                    <a:pt x="56157" y="27362"/>
                    <a:pt x="38821" y="51111"/>
                  </a:cubicBezTo>
                  <a:cubicBezTo>
                    <a:pt x="21486" y="74860"/>
                    <a:pt x="26566" y="108197"/>
                    <a:pt x="50061" y="126231"/>
                  </a:cubicBezTo>
                  <a:cubicBezTo>
                    <a:pt x="73556" y="144265"/>
                    <a:pt x="107782" y="139757"/>
                    <a:pt x="126261" y="115373"/>
                  </a:cubicBezTo>
                  <a:cubicBezTo>
                    <a:pt x="143215" y="92957"/>
                    <a:pt x="140739" y="59302"/>
                    <a:pt x="115910" y="39998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0" name="Dowolny kształt: kształt 109">
              <a:extLst>
                <a:ext uri="{FF2B5EF4-FFF2-40B4-BE49-F238E27FC236}">
                  <a16:creationId xmlns:a16="http://schemas.microsoft.com/office/drawing/2014/main" id="{EBD41661-9B1F-4D74-6860-1B79DA37317A}"/>
                </a:ext>
              </a:extLst>
            </p:cNvPr>
            <p:cNvSpPr/>
            <p:nvPr/>
          </p:nvSpPr>
          <p:spPr>
            <a:xfrm>
              <a:off x="3000167" y="1633029"/>
              <a:ext cx="165733" cy="165504"/>
            </a:xfrm>
            <a:custGeom>
              <a:avLst/>
              <a:gdLst>
                <a:gd name="csX0" fmla="*/ 127398 w 165733"/>
                <a:gd name="csY0" fmla="*/ 13081 h 165504"/>
                <a:gd name="csX1" fmla="*/ 152100 w 165733"/>
                <a:gd name="csY1" fmla="*/ 128206 h 165504"/>
                <a:gd name="csX2" fmla="*/ 36974 w 165733"/>
                <a:gd name="csY2" fmla="*/ 151892 h 165504"/>
                <a:gd name="csX3" fmla="*/ 11892 w 165733"/>
                <a:gd name="csY3" fmla="*/ 39941 h 165504"/>
                <a:gd name="csX4" fmla="*/ 127398 w 165733"/>
                <a:gd name="csY4" fmla="*/ 13144 h 165504"/>
                <a:gd name="csX5" fmla="*/ 111206 w 165733"/>
                <a:gd name="csY5" fmla="*/ 36639 h 165504"/>
                <a:gd name="csX6" fmla="*/ 35831 w 165733"/>
                <a:gd name="csY6" fmla="*/ 55689 h 165504"/>
                <a:gd name="csX7" fmla="*/ 53167 w 165733"/>
                <a:gd name="csY7" fmla="*/ 128270 h 165504"/>
                <a:gd name="csX8" fmla="*/ 128541 w 165733"/>
                <a:gd name="csY8" fmla="*/ 112077 h 165504"/>
                <a:gd name="csX9" fmla="*/ 111206 w 165733"/>
                <a:gd name="csY9" fmla="*/ 36703 h 1655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733" h="165504">
                  <a:moveTo>
                    <a:pt x="127398" y="13081"/>
                  </a:moveTo>
                  <a:cubicBezTo>
                    <a:pt x="167784" y="39052"/>
                    <a:pt x="176674" y="90424"/>
                    <a:pt x="152100" y="128206"/>
                  </a:cubicBezTo>
                  <a:cubicBezTo>
                    <a:pt x="127525" y="165989"/>
                    <a:pt x="76027" y="177228"/>
                    <a:pt x="36974" y="151892"/>
                  </a:cubicBezTo>
                  <a:cubicBezTo>
                    <a:pt x="652" y="128333"/>
                    <a:pt x="-11286" y="77851"/>
                    <a:pt x="11892" y="39941"/>
                  </a:cubicBezTo>
                  <a:cubicBezTo>
                    <a:pt x="35069" y="2031"/>
                    <a:pt x="86568" y="-13081"/>
                    <a:pt x="127398" y="13144"/>
                  </a:cubicBezTo>
                  <a:close/>
                  <a:moveTo>
                    <a:pt x="111206" y="36639"/>
                  </a:moveTo>
                  <a:cubicBezTo>
                    <a:pt x="83647" y="19431"/>
                    <a:pt x="50119" y="30543"/>
                    <a:pt x="35831" y="55689"/>
                  </a:cubicBezTo>
                  <a:cubicBezTo>
                    <a:pt x="21544" y="80835"/>
                    <a:pt x="29545" y="113030"/>
                    <a:pt x="53167" y="128270"/>
                  </a:cubicBezTo>
                  <a:cubicBezTo>
                    <a:pt x="79202" y="145097"/>
                    <a:pt x="112920" y="136842"/>
                    <a:pt x="128541" y="112077"/>
                  </a:cubicBezTo>
                  <a:cubicBezTo>
                    <a:pt x="144162" y="87312"/>
                    <a:pt x="138257" y="53593"/>
                    <a:pt x="111206" y="36703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1" name="Dowolny kształt: kształt 110">
              <a:extLst>
                <a:ext uri="{FF2B5EF4-FFF2-40B4-BE49-F238E27FC236}">
                  <a16:creationId xmlns:a16="http://schemas.microsoft.com/office/drawing/2014/main" id="{425C0BF5-597E-8F1D-E53F-A8A3717CAFFB}"/>
                </a:ext>
              </a:extLst>
            </p:cNvPr>
            <p:cNvSpPr/>
            <p:nvPr/>
          </p:nvSpPr>
          <p:spPr>
            <a:xfrm>
              <a:off x="3501480" y="1754257"/>
              <a:ext cx="165785" cy="165660"/>
            </a:xfrm>
            <a:custGeom>
              <a:avLst/>
              <a:gdLst>
                <a:gd name="csX0" fmla="*/ 131990 w 165785"/>
                <a:gd name="csY0" fmla="*/ 16186 h 165660"/>
                <a:gd name="csX1" fmla="*/ 150214 w 165785"/>
                <a:gd name="csY1" fmla="*/ 131311 h 165660"/>
                <a:gd name="csX2" fmla="*/ 34136 w 165785"/>
                <a:gd name="csY2" fmla="*/ 149790 h 165660"/>
                <a:gd name="csX3" fmla="*/ 15150 w 165785"/>
                <a:gd name="csY3" fmla="*/ 35172 h 165660"/>
                <a:gd name="csX4" fmla="*/ 131926 w 165785"/>
                <a:gd name="csY4" fmla="*/ 16249 h 165660"/>
                <a:gd name="csX5" fmla="*/ 106653 w 165785"/>
                <a:gd name="csY5" fmla="*/ 34156 h 165660"/>
                <a:gd name="csX6" fmla="*/ 34263 w 165785"/>
                <a:gd name="csY6" fmla="*/ 58985 h 165660"/>
                <a:gd name="csX7" fmla="*/ 58076 w 165785"/>
                <a:gd name="csY7" fmla="*/ 131121 h 165660"/>
                <a:gd name="csX8" fmla="*/ 130466 w 165785"/>
                <a:gd name="csY8" fmla="*/ 109086 h 165660"/>
                <a:gd name="csX9" fmla="*/ 106653 w 165785"/>
                <a:gd name="csY9" fmla="*/ 34220 h 1656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785" h="165660">
                  <a:moveTo>
                    <a:pt x="131990" y="16186"/>
                  </a:moveTo>
                  <a:cubicBezTo>
                    <a:pt x="170217" y="44380"/>
                    <a:pt x="175614" y="96005"/>
                    <a:pt x="150214" y="131311"/>
                  </a:cubicBezTo>
                  <a:cubicBezTo>
                    <a:pt x="123100" y="168903"/>
                    <a:pt x="70649" y="176523"/>
                    <a:pt x="34136" y="149790"/>
                  </a:cubicBezTo>
                  <a:cubicBezTo>
                    <a:pt x="-2503" y="122929"/>
                    <a:pt x="-10949" y="72383"/>
                    <a:pt x="15150" y="35172"/>
                  </a:cubicBezTo>
                  <a:cubicBezTo>
                    <a:pt x="40867" y="-1467"/>
                    <a:pt x="93128" y="-12326"/>
                    <a:pt x="131926" y="16249"/>
                  </a:cubicBezTo>
                  <a:close/>
                  <a:moveTo>
                    <a:pt x="106653" y="34156"/>
                  </a:moveTo>
                  <a:cubicBezTo>
                    <a:pt x="78142" y="19678"/>
                    <a:pt x="46582" y="33966"/>
                    <a:pt x="34263" y="58985"/>
                  </a:cubicBezTo>
                  <a:cubicBezTo>
                    <a:pt x="20738" y="86480"/>
                    <a:pt x="32866" y="118103"/>
                    <a:pt x="58076" y="131121"/>
                  </a:cubicBezTo>
                  <a:cubicBezTo>
                    <a:pt x="85571" y="145281"/>
                    <a:pt x="116813" y="133851"/>
                    <a:pt x="130466" y="109086"/>
                  </a:cubicBezTo>
                  <a:cubicBezTo>
                    <a:pt x="145388" y="82035"/>
                    <a:pt x="135482" y="48888"/>
                    <a:pt x="106653" y="34220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" name="Dowolny kształt: kształt 111">
              <a:extLst>
                <a:ext uri="{FF2B5EF4-FFF2-40B4-BE49-F238E27FC236}">
                  <a16:creationId xmlns:a16="http://schemas.microsoft.com/office/drawing/2014/main" id="{D69FD51D-A98B-D1C3-6DF4-332329370B49}"/>
                </a:ext>
              </a:extLst>
            </p:cNvPr>
            <p:cNvSpPr/>
            <p:nvPr/>
          </p:nvSpPr>
          <p:spPr>
            <a:xfrm>
              <a:off x="3220930" y="1412246"/>
              <a:ext cx="165512" cy="165626"/>
            </a:xfrm>
            <a:custGeom>
              <a:avLst/>
              <a:gdLst>
                <a:gd name="csX0" fmla="*/ 134091 w 165512"/>
                <a:gd name="csY0" fmla="*/ 17900 h 165626"/>
                <a:gd name="csX1" fmla="*/ 148506 w 165512"/>
                <a:gd name="csY1" fmla="*/ 133280 h 165626"/>
                <a:gd name="csX2" fmla="*/ 31984 w 165512"/>
                <a:gd name="csY2" fmla="*/ 148266 h 165626"/>
                <a:gd name="csX3" fmla="*/ 16426 w 165512"/>
                <a:gd name="csY3" fmla="*/ 33204 h 165626"/>
                <a:gd name="csX4" fmla="*/ 134155 w 165512"/>
                <a:gd name="csY4" fmla="*/ 17900 h 165626"/>
                <a:gd name="csX5" fmla="*/ 117899 w 165512"/>
                <a:gd name="csY5" fmla="*/ 41586 h 165626"/>
                <a:gd name="csX6" fmla="*/ 40112 w 165512"/>
                <a:gd name="csY6" fmla="*/ 49396 h 165626"/>
                <a:gd name="csX7" fmla="*/ 48176 w 165512"/>
                <a:gd name="csY7" fmla="*/ 124453 h 165626"/>
                <a:gd name="csX8" fmla="*/ 124821 w 165512"/>
                <a:gd name="csY8" fmla="*/ 117087 h 165626"/>
                <a:gd name="csX9" fmla="*/ 117899 w 165512"/>
                <a:gd name="csY9" fmla="*/ 41522 h 1656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512" h="165626">
                  <a:moveTo>
                    <a:pt x="134091" y="17900"/>
                  </a:moveTo>
                  <a:cubicBezTo>
                    <a:pt x="171239" y="47047"/>
                    <a:pt x="174668" y="99244"/>
                    <a:pt x="148506" y="133280"/>
                  </a:cubicBezTo>
                  <a:cubicBezTo>
                    <a:pt x="120058" y="170300"/>
                    <a:pt x="67607" y="175888"/>
                    <a:pt x="31984" y="148266"/>
                  </a:cubicBezTo>
                  <a:cubicBezTo>
                    <a:pt x="-3640" y="120643"/>
                    <a:pt x="-10498" y="69081"/>
                    <a:pt x="16426" y="33204"/>
                  </a:cubicBezTo>
                  <a:cubicBezTo>
                    <a:pt x="43350" y="-2674"/>
                    <a:pt x="95991" y="-12072"/>
                    <a:pt x="134155" y="17900"/>
                  </a:cubicBezTo>
                  <a:close/>
                  <a:moveTo>
                    <a:pt x="117899" y="41586"/>
                  </a:moveTo>
                  <a:cubicBezTo>
                    <a:pt x="93134" y="20631"/>
                    <a:pt x="58781" y="25838"/>
                    <a:pt x="40112" y="49396"/>
                  </a:cubicBezTo>
                  <a:cubicBezTo>
                    <a:pt x="21443" y="72955"/>
                    <a:pt x="25380" y="105657"/>
                    <a:pt x="48176" y="124453"/>
                  </a:cubicBezTo>
                  <a:cubicBezTo>
                    <a:pt x="70972" y="143249"/>
                    <a:pt x="105199" y="141090"/>
                    <a:pt x="124821" y="117087"/>
                  </a:cubicBezTo>
                  <a:cubicBezTo>
                    <a:pt x="142474" y="95497"/>
                    <a:pt x="141966" y="61906"/>
                    <a:pt x="117899" y="41522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3" name="Dowolny kształt: kształt 112">
              <a:extLst>
                <a:ext uri="{FF2B5EF4-FFF2-40B4-BE49-F238E27FC236}">
                  <a16:creationId xmlns:a16="http://schemas.microsoft.com/office/drawing/2014/main" id="{53C41C84-D044-16FD-3B9D-D2FCC4CE818B}"/>
                </a:ext>
              </a:extLst>
            </p:cNvPr>
            <p:cNvSpPr/>
            <p:nvPr/>
          </p:nvSpPr>
          <p:spPr>
            <a:xfrm>
              <a:off x="2880730" y="1133560"/>
              <a:ext cx="165477" cy="165321"/>
            </a:xfrm>
            <a:custGeom>
              <a:avLst/>
              <a:gdLst>
                <a:gd name="csX0" fmla="*/ 134123 w 165477"/>
                <a:gd name="csY0" fmla="*/ 17758 h 165321"/>
                <a:gd name="csX1" fmla="*/ 148537 w 165477"/>
                <a:gd name="csY1" fmla="*/ 132820 h 165321"/>
                <a:gd name="csX2" fmla="*/ 31951 w 165477"/>
                <a:gd name="csY2" fmla="*/ 148060 h 165321"/>
                <a:gd name="csX3" fmla="*/ 16012 w 165477"/>
                <a:gd name="csY3" fmla="*/ 33125 h 165321"/>
                <a:gd name="csX4" fmla="*/ 134123 w 165477"/>
                <a:gd name="csY4" fmla="*/ 17758 h 165321"/>
                <a:gd name="csX5" fmla="*/ 106564 w 165477"/>
                <a:gd name="csY5" fmla="*/ 34014 h 165321"/>
                <a:gd name="csX6" fmla="*/ 33856 w 165477"/>
                <a:gd name="csY6" fmla="*/ 58842 h 165321"/>
                <a:gd name="csX7" fmla="*/ 58177 w 165477"/>
                <a:gd name="csY7" fmla="*/ 130978 h 165321"/>
                <a:gd name="csX8" fmla="*/ 130059 w 165477"/>
                <a:gd name="csY8" fmla="*/ 108944 h 165321"/>
                <a:gd name="csX9" fmla="*/ 106500 w 165477"/>
                <a:gd name="csY9" fmla="*/ 34014 h 1653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477" h="165321">
                  <a:moveTo>
                    <a:pt x="134123" y="17758"/>
                  </a:moveTo>
                  <a:cubicBezTo>
                    <a:pt x="171397" y="46904"/>
                    <a:pt x="174445" y="98911"/>
                    <a:pt x="148537" y="132820"/>
                  </a:cubicBezTo>
                  <a:cubicBezTo>
                    <a:pt x="120026" y="170094"/>
                    <a:pt x="67384" y="175492"/>
                    <a:pt x="31951" y="148060"/>
                  </a:cubicBezTo>
                  <a:cubicBezTo>
                    <a:pt x="-3482" y="120628"/>
                    <a:pt x="-10404" y="68875"/>
                    <a:pt x="16012" y="33125"/>
                  </a:cubicBezTo>
                  <a:cubicBezTo>
                    <a:pt x="42429" y="-2626"/>
                    <a:pt x="96023" y="-12024"/>
                    <a:pt x="134123" y="17758"/>
                  </a:cubicBezTo>
                  <a:close/>
                  <a:moveTo>
                    <a:pt x="106564" y="34014"/>
                  </a:moveTo>
                  <a:cubicBezTo>
                    <a:pt x="77925" y="19663"/>
                    <a:pt x="46175" y="33442"/>
                    <a:pt x="33856" y="58842"/>
                  </a:cubicBezTo>
                  <a:cubicBezTo>
                    <a:pt x="20458" y="86338"/>
                    <a:pt x="32078" y="117643"/>
                    <a:pt x="58177" y="130978"/>
                  </a:cubicBezTo>
                  <a:cubicBezTo>
                    <a:pt x="84275" y="144313"/>
                    <a:pt x="116533" y="133518"/>
                    <a:pt x="130059" y="108944"/>
                  </a:cubicBezTo>
                  <a:cubicBezTo>
                    <a:pt x="144918" y="82020"/>
                    <a:pt x="135329" y="48428"/>
                    <a:pt x="106500" y="34014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4" name="Dowolny kształt: kształt 113">
              <a:extLst>
                <a:ext uri="{FF2B5EF4-FFF2-40B4-BE49-F238E27FC236}">
                  <a16:creationId xmlns:a16="http://schemas.microsoft.com/office/drawing/2014/main" id="{1789CD3B-0594-EE71-6964-8BABDEA05EAE}"/>
                </a:ext>
              </a:extLst>
            </p:cNvPr>
            <p:cNvSpPr/>
            <p:nvPr/>
          </p:nvSpPr>
          <p:spPr>
            <a:xfrm>
              <a:off x="3162649" y="851333"/>
              <a:ext cx="165612" cy="165679"/>
            </a:xfrm>
            <a:custGeom>
              <a:avLst/>
              <a:gdLst>
                <a:gd name="csX0" fmla="*/ 125317 w 165612"/>
                <a:gd name="csY0" fmla="*/ 11885 h 165679"/>
                <a:gd name="csX1" fmla="*/ 153067 w 165612"/>
                <a:gd name="csY1" fmla="*/ 126566 h 165679"/>
                <a:gd name="csX2" fmla="*/ 38957 w 165612"/>
                <a:gd name="csY2" fmla="*/ 153173 h 165679"/>
                <a:gd name="csX3" fmla="*/ 10636 w 165612"/>
                <a:gd name="csY3" fmla="*/ 42048 h 165679"/>
                <a:gd name="csX4" fmla="*/ 125381 w 165612"/>
                <a:gd name="csY4" fmla="*/ 11885 h 165679"/>
                <a:gd name="csX5" fmla="*/ 111601 w 165612"/>
                <a:gd name="csY5" fmla="*/ 36841 h 165679"/>
                <a:gd name="csX6" fmla="*/ 36608 w 165612"/>
                <a:gd name="csY6" fmla="*/ 54303 h 165679"/>
                <a:gd name="csX7" fmla="*/ 54769 w 165612"/>
                <a:gd name="csY7" fmla="*/ 129233 h 165679"/>
                <a:gd name="csX8" fmla="*/ 127984 w 165612"/>
                <a:gd name="csY8" fmla="*/ 112850 h 165679"/>
                <a:gd name="csX9" fmla="*/ 111665 w 165612"/>
                <a:gd name="csY9" fmla="*/ 36841 h 1656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65612" h="165679">
                  <a:moveTo>
                    <a:pt x="125317" y="11885"/>
                  </a:moveTo>
                  <a:cubicBezTo>
                    <a:pt x="166338" y="36587"/>
                    <a:pt x="176879" y="87641"/>
                    <a:pt x="153067" y="126566"/>
                  </a:cubicBezTo>
                  <a:cubicBezTo>
                    <a:pt x="129254" y="165492"/>
                    <a:pt x="78581" y="177303"/>
                    <a:pt x="38957" y="153173"/>
                  </a:cubicBezTo>
                  <a:cubicBezTo>
                    <a:pt x="1873" y="130630"/>
                    <a:pt x="-11271" y="80656"/>
                    <a:pt x="10636" y="42048"/>
                  </a:cubicBezTo>
                  <a:cubicBezTo>
                    <a:pt x="32544" y="3440"/>
                    <a:pt x="83852" y="-13134"/>
                    <a:pt x="125381" y="11885"/>
                  </a:cubicBezTo>
                  <a:close/>
                  <a:moveTo>
                    <a:pt x="111601" y="36841"/>
                  </a:moveTo>
                  <a:cubicBezTo>
                    <a:pt x="84296" y="19823"/>
                    <a:pt x="51467" y="29792"/>
                    <a:pt x="36608" y="54303"/>
                  </a:cubicBezTo>
                  <a:cubicBezTo>
                    <a:pt x="20733" y="80465"/>
                    <a:pt x="28543" y="113168"/>
                    <a:pt x="54769" y="129233"/>
                  </a:cubicBezTo>
                  <a:cubicBezTo>
                    <a:pt x="79343" y="144219"/>
                    <a:pt x="111919" y="137361"/>
                    <a:pt x="127984" y="112850"/>
                  </a:cubicBezTo>
                  <a:cubicBezTo>
                    <a:pt x="144050" y="88339"/>
                    <a:pt x="138970" y="53859"/>
                    <a:pt x="111665" y="36841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5" name="Dowolny kształt: kształt 114">
              <a:extLst>
                <a:ext uri="{FF2B5EF4-FFF2-40B4-BE49-F238E27FC236}">
                  <a16:creationId xmlns:a16="http://schemas.microsoft.com/office/drawing/2014/main" id="{3B8F75A9-FC1A-AD84-21DC-4E94C4FFA22A}"/>
                </a:ext>
              </a:extLst>
            </p:cNvPr>
            <p:cNvSpPr/>
            <p:nvPr/>
          </p:nvSpPr>
          <p:spPr>
            <a:xfrm>
              <a:off x="3185993" y="1730309"/>
              <a:ext cx="291354" cy="92336"/>
            </a:xfrm>
            <a:custGeom>
              <a:avLst/>
              <a:gdLst>
                <a:gd name="csX0" fmla="*/ 12057 w 291354"/>
                <a:gd name="csY0" fmla="*/ 28133 h 92336"/>
                <a:gd name="csX1" fmla="*/ 246 w 291354"/>
                <a:gd name="csY1" fmla="*/ 11432 h 92336"/>
                <a:gd name="csX2" fmla="*/ 19106 w 291354"/>
                <a:gd name="csY2" fmla="*/ 510 h 92336"/>
                <a:gd name="csX3" fmla="*/ 282631 w 291354"/>
                <a:gd name="csY3" fmla="*/ 64836 h 92336"/>
                <a:gd name="csX4" fmla="*/ 290378 w 291354"/>
                <a:gd name="csY4" fmla="*/ 84140 h 92336"/>
                <a:gd name="csX5" fmla="*/ 272534 w 291354"/>
                <a:gd name="csY5" fmla="*/ 91633 h 92336"/>
                <a:gd name="csX6" fmla="*/ 12057 w 291354"/>
                <a:gd name="csY6" fmla="*/ 28133 h 923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91354" h="92336">
                  <a:moveTo>
                    <a:pt x="12057" y="28133"/>
                  </a:moveTo>
                  <a:cubicBezTo>
                    <a:pt x="3485" y="26037"/>
                    <a:pt x="-1151" y="16512"/>
                    <a:pt x="246" y="11432"/>
                  </a:cubicBezTo>
                  <a:cubicBezTo>
                    <a:pt x="2532" y="3241"/>
                    <a:pt x="10279" y="-1649"/>
                    <a:pt x="19106" y="510"/>
                  </a:cubicBezTo>
                  <a:lnTo>
                    <a:pt x="282631" y="64836"/>
                  </a:lnTo>
                  <a:cubicBezTo>
                    <a:pt x="290378" y="66741"/>
                    <a:pt x="292981" y="78107"/>
                    <a:pt x="290378" y="84140"/>
                  </a:cubicBezTo>
                  <a:cubicBezTo>
                    <a:pt x="288091" y="89410"/>
                    <a:pt x="284916" y="94173"/>
                    <a:pt x="272534" y="91633"/>
                  </a:cubicBezTo>
                  <a:lnTo>
                    <a:pt x="12057" y="28133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6" name="Dowolny kształt: kształt 115">
              <a:extLst>
                <a:ext uri="{FF2B5EF4-FFF2-40B4-BE49-F238E27FC236}">
                  <a16:creationId xmlns:a16="http://schemas.microsoft.com/office/drawing/2014/main" id="{D14A3889-D651-71F6-ECCF-300E1BA12258}"/>
                </a:ext>
              </a:extLst>
            </p:cNvPr>
            <p:cNvSpPr/>
            <p:nvPr/>
          </p:nvSpPr>
          <p:spPr>
            <a:xfrm>
              <a:off x="2978731" y="1323588"/>
              <a:ext cx="90124" cy="287990"/>
            </a:xfrm>
            <a:custGeom>
              <a:avLst/>
              <a:gdLst>
                <a:gd name="csX0" fmla="*/ 89715 w 90124"/>
                <a:gd name="csY0" fmla="*/ 269817 h 287990"/>
                <a:gd name="csX1" fmla="*/ 80000 w 90124"/>
                <a:gd name="csY1" fmla="*/ 287407 h 287990"/>
                <a:gd name="csX2" fmla="*/ 62283 w 90124"/>
                <a:gd name="csY2" fmla="*/ 277755 h 287990"/>
                <a:gd name="csX3" fmla="*/ 561 w 90124"/>
                <a:gd name="csY3" fmla="*/ 20516 h 287990"/>
                <a:gd name="csX4" fmla="*/ 6658 w 90124"/>
                <a:gd name="csY4" fmla="*/ 1657 h 287990"/>
                <a:gd name="csX5" fmla="*/ 26914 w 90124"/>
                <a:gd name="csY5" fmla="*/ 8070 h 287990"/>
                <a:gd name="csX6" fmla="*/ 89652 w 90124"/>
                <a:gd name="csY6" fmla="*/ 269817 h 2879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90124" h="287990">
                  <a:moveTo>
                    <a:pt x="89715" y="269817"/>
                  </a:moveTo>
                  <a:cubicBezTo>
                    <a:pt x="91557" y="277437"/>
                    <a:pt x="86985" y="284740"/>
                    <a:pt x="80000" y="287407"/>
                  </a:cubicBezTo>
                  <a:cubicBezTo>
                    <a:pt x="74476" y="289502"/>
                    <a:pt x="64252" y="285883"/>
                    <a:pt x="62283" y="277755"/>
                  </a:cubicBezTo>
                  <a:lnTo>
                    <a:pt x="561" y="20516"/>
                  </a:lnTo>
                  <a:cubicBezTo>
                    <a:pt x="-1280" y="12706"/>
                    <a:pt x="1577" y="5530"/>
                    <a:pt x="6658" y="1657"/>
                  </a:cubicBezTo>
                  <a:cubicBezTo>
                    <a:pt x="11166" y="-1772"/>
                    <a:pt x="25009" y="6"/>
                    <a:pt x="26914" y="8070"/>
                  </a:cubicBezTo>
                  <a:lnTo>
                    <a:pt x="89652" y="269817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7" name="Dowolny kształt: kształt 116">
              <a:extLst>
                <a:ext uri="{FF2B5EF4-FFF2-40B4-BE49-F238E27FC236}">
                  <a16:creationId xmlns:a16="http://schemas.microsoft.com/office/drawing/2014/main" id="{DE92628C-6545-F25E-3662-8CE120F05EB8}"/>
                </a:ext>
              </a:extLst>
            </p:cNvPr>
            <p:cNvSpPr/>
            <p:nvPr/>
          </p:nvSpPr>
          <p:spPr>
            <a:xfrm>
              <a:off x="3762025" y="1167824"/>
              <a:ext cx="89794" cy="282699"/>
            </a:xfrm>
            <a:custGeom>
              <a:avLst/>
              <a:gdLst>
                <a:gd name="csX0" fmla="*/ 89250 w 89794"/>
                <a:gd name="csY0" fmla="*/ 263973 h 282699"/>
                <a:gd name="csX1" fmla="*/ 78010 w 89794"/>
                <a:gd name="csY1" fmla="*/ 282515 h 282699"/>
                <a:gd name="csX2" fmla="*/ 61627 w 89794"/>
                <a:gd name="csY2" fmla="*/ 271339 h 282699"/>
                <a:gd name="csX3" fmla="*/ 350 w 89794"/>
                <a:gd name="csY3" fmla="*/ 17784 h 282699"/>
                <a:gd name="csX4" fmla="*/ 10700 w 89794"/>
                <a:gd name="csY4" fmla="*/ 194 h 282699"/>
                <a:gd name="csX5" fmla="*/ 28036 w 89794"/>
                <a:gd name="csY5" fmla="*/ 11180 h 282699"/>
                <a:gd name="csX6" fmla="*/ 89186 w 89794"/>
                <a:gd name="csY6" fmla="*/ 263973 h 282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89794" h="282699">
                  <a:moveTo>
                    <a:pt x="89250" y="263973"/>
                  </a:moveTo>
                  <a:cubicBezTo>
                    <a:pt x="91599" y="273689"/>
                    <a:pt x="86075" y="280737"/>
                    <a:pt x="78010" y="282515"/>
                  </a:cubicBezTo>
                  <a:cubicBezTo>
                    <a:pt x="72486" y="283722"/>
                    <a:pt x="63469" y="278896"/>
                    <a:pt x="61627" y="271339"/>
                  </a:cubicBezTo>
                  <a:lnTo>
                    <a:pt x="350" y="17784"/>
                  </a:lnTo>
                  <a:cubicBezTo>
                    <a:pt x="-1555" y="9910"/>
                    <a:pt x="4668" y="1147"/>
                    <a:pt x="10700" y="194"/>
                  </a:cubicBezTo>
                  <a:cubicBezTo>
                    <a:pt x="17876" y="-949"/>
                    <a:pt x="26067" y="2988"/>
                    <a:pt x="28036" y="11180"/>
                  </a:cubicBezTo>
                  <a:lnTo>
                    <a:pt x="89186" y="263973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8" name="Dowolny kształt: kształt 117">
              <a:extLst>
                <a:ext uri="{FF2B5EF4-FFF2-40B4-BE49-F238E27FC236}">
                  <a16:creationId xmlns:a16="http://schemas.microsoft.com/office/drawing/2014/main" id="{01B6CBF6-3476-90D2-E142-E1E8011DDC8C}"/>
                </a:ext>
              </a:extLst>
            </p:cNvPr>
            <p:cNvSpPr/>
            <p:nvPr/>
          </p:nvSpPr>
          <p:spPr>
            <a:xfrm>
              <a:off x="3356399" y="949846"/>
              <a:ext cx="275459" cy="87519"/>
            </a:xfrm>
            <a:custGeom>
              <a:avLst/>
              <a:gdLst>
                <a:gd name="csX0" fmla="*/ 11830 w 275459"/>
                <a:gd name="csY0" fmla="*/ 28180 h 87519"/>
                <a:gd name="csX1" fmla="*/ 337 w 275459"/>
                <a:gd name="csY1" fmla="*/ 10972 h 87519"/>
                <a:gd name="csX2" fmla="*/ 17101 w 275459"/>
                <a:gd name="csY2" fmla="*/ 304 h 87519"/>
                <a:gd name="csX3" fmla="*/ 265132 w 275459"/>
                <a:gd name="csY3" fmla="*/ 59613 h 87519"/>
                <a:gd name="csX4" fmla="*/ 275228 w 275459"/>
                <a:gd name="csY4" fmla="*/ 75932 h 87519"/>
                <a:gd name="csX5" fmla="*/ 256750 w 275459"/>
                <a:gd name="csY5" fmla="*/ 87108 h 87519"/>
                <a:gd name="csX6" fmla="*/ 11830 w 275459"/>
                <a:gd name="csY6" fmla="*/ 28244 h 875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75459" h="87519">
                  <a:moveTo>
                    <a:pt x="11830" y="28180"/>
                  </a:moveTo>
                  <a:cubicBezTo>
                    <a:pt x="3195" y="26085"/>
                    <a:pt x="-1314" y="16306"/>
                    <a:pt x="337" y="10972"/>
                  </a:cubicBezTo>
                  <a:cubicBezTo>
                    <a:pt x="2242" y="4876"/>
                    <a:pt x="9672" y="-1474"/>
                    <a:pt x="17101" y="304"/>
                  </a:cubicBezTo>
                  <a:lnTo>
                    <a:pt x="265132" y="59613"/>
                  </a:lnTo>
                  <a:cubicBezTo>
                    <a:pt x="271990" y="61264"/>
                    <a:pt x="276562" y="71043"/>
                    <a:pt x="275228" y="75932"/>
                  </a:cubicBezTo>
                  <a:cubicBezTo>
                    <a:pt x="273197" y="83362"/>
                    <a:pt x="265259" y="89140"/>
                    <a:pt x="256750" y="87108"/>
                  </a:cubicBezTo>
                  <a:lnTo>
                    <a:pt x="11830" y="28244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9" name="Prostokąt: zaokrąglone rogi 118">
              <a:extLst>
                <a:ext uri="{FF2B5EF4-FFF2-40B4-BE49-F238E27FC236}">
                  <a16:creationId xmlns:a16="http://schemas.microsoft.com/office/drawing/2014/main" id="{CE08CB86-7C47-C143-3536-F97F4BF88266}"/>
                </a:ext>
              </a:extLst>
            </p:cNvPr>
            <p:cNvSpPr/>
            <p:nvPr/>
          </p:nvSpPr>
          <p:spPr>
            <a:xfrm rot="2700000">
              <a:off x="3178886" y="1558809"/>
              <a:ext cx="28956" cy="93472"/>
            </a:xfrm>
            <a:prstGeom prst="roundRect">
              <a:avLst>
                <a:gd name="adj" fmla="val 49999"/>
              </a:avLst>
            </a:pr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0" name="Prostokąt: zaokrąglone rogi 119">
              <a:extLst>
                <a:ext uri="{FF2B5EF4-FFF2-40B4-BE49-F238E27FC236}">
                  <a16:creationId xmlns:a16="http://schemas.microsoft.com/office/drawing/2014/main" id="{202C7659-18FE-75D7-57E0-FB03857592B1}"/>
                </a:ext>
              </a:extLst>
            </p:cNvPr>
            <p:cNvSpPr/>
            <p:nvPr/>
          </p:nvSpPr>
          <p:spPr>
            <a:xfrm rot="2700000">
              <a:off x="3620269" y="1117376"/>
              <a:ext cx="28955" cy="93472"/>
            </a:xfrm>
            <a:prstGeom prst="roundRect">
              <a:avLst>
                <a:gd name="adj" fmla="val 50000"/>
              </a:avLst>
            </a:pr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1" name="Prostokąt: zaokrąglone rogi 120">
              <a:extLst>
                <a:ext uri="{FF2B5EF4-FFF2-40B4-BE49-F238E27FC236}">
                  <a16:creationId xmlns:a16="http://schemas.microsoft.com/office/drawing/2014/main" id="{C03F279D-31A8-0399-A2AD-880483FA2556}"/>
                </a:ext>
              </a:extLst>
            </p:cNvPr>
            <p:cNvSpPr/>
            <p:nvPr/>
          </p:nvSpPr>
          <p:spPr>
            <a:xfrm rot="2700000">
              <a:off x="3397990" y="1334082"/>
              <a:ext cx="28955" cy="104647"/>
            </a:xfrm>
            <a:prstGeom prst="roundRect">
              <a:avLst>
                <a:gd name="adj" fmla="val 50000"/>
              </a:avLst>
            </a:pr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2" name="Grafika 28">
            <a:extLst>
              <a:ext uri="{FF2B5EF4-FFF2-40B4-BE49-F238E27FC236}">
                <a16:creationId xmlns:a16="http://schemas.microsoft.com/office/drawing/2014/main" id="{41F16CFD-EDAE-BDEC-2142-71954ACCF1B5}"/>
              </a:ext>
            </a:extLst>
          </p:cNvPr>
          <p:cNvGrpSpPr/>
          <p:nvPr/>
        </p:nvGrpSpPr>
        <p:grpSpPr>
          <a:xfrm>
            <a:off x="254000" y="226719"/>
            <a:ext cx="3103117" cy="443547"/>
            <a:chOff x="1330664" y="722761"/>
            <a:chExt cx="3103117" cy="443547"/>
          </a:xfrm>
        </p:grpSpPr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D41F6DC2-42F0-1684-4DF1-6CD1447BEE5F}"/>
                </a:ext>
              </a:extLst>
            </p:cNvPr>
            <p:cNvSpPr/>
            <p:nvPr/>
          </p:nvSpPr>
          <p:spPr>
            <a:xfrm>
              <a:off x="1330664" y="722761"/>
              <a:ext cx="2858642" cy="443547"/>
            </a:xfrm>
            <a:custGeom>
              <a:avLst/>
              <a:gdLst>
                <a:gd name="csX0" fmla="*/ 0 w 2858642"/>
                <a:gd name="csY0" fmla="*/ 351028 h 443547"/>
                <a:gd name="csX1" fmla="*/ 142240 w 2858642"/>
                <a:gd name="csY1" fmla="*/ 351028 h 443547"/>
                <a:gd name="csX2" fmla="*/ 319913 w 2858642"/>
                <a:gd name="csY2" fmla="*/ 178626 h 443547"/>
                <a:gd name="csX3" fmla="*/ 142240 w 2858642"/>
                <a:gd name="csY3" fmla="*/ 7239 h 443547"/>
                <a:gd name="csX4" fmla="*/ 0 w 2858642"/>
                <a:gd name="csY4" fmla="*/ 7239 h 443547"/>
                <a:gd name="csX5" fmla="*/ 0 w 2858642"/>
                <a:gd name="csY5" fmla="*/ 351282 h 443547"/>
                <a:gd name="csX6" fmla="*/ 0 w 2858642"/>
                <a:gd name="csY6" fmla="*/ 351028 h 443547"/>
                <a:gd name="csX7" fmla="*/ 81343 w 2858642"/>
                <a:gd name="csY7" fmla="*/ 279654 h 443547"/>
                <a:gd name="csX8" fmla="*/ 81343 w 2858642"/>
                <a:gd name="csY8" fmla="*/ 77534 h 443547"/>
                <a:gd name="csX9" fmla="*/ 142494 w 2858642"/>
                <a:gd name="csY9" fmla="*/ 77534 h 443547"/>
                <a:gd name="csX10" fmla="*/ 237046 w 2858642"/>
                <a:gd name="csY10" fmla="*/ 178308 h 443547"/>
                <a:gd name="csX11" fmla="*/ 142494 w 2858642"/>
                <a:gd name="csY11" fmla="*/ 279591 h 443547"/>
                <a:gd name="csX12" fmla="*/ 81343 w 2858642"/>
                <a:gd name="csY12" fmla="*/ 279591 h 443547"/>
                <a:gd name="csX13" fmla="*/ 353060 w 2858642"/>
                <a:gd name="csY13" fmla="*/ 351028 h 443547"/>
                <a:gd name="csX14" fmla="*/ 431927 w 2858642"/>
                <a:gd name="csY14" fmla="*/ 351028 h 443547"/>
                <a:gd name="csX15" fmla="*/ 431927 w 2858642"/>
                <a:gd name="csY15" fmla="*/ 97282 h 443547"/>
                <a:gd name="csX16" fmla="*/ 353060 w 2858642"/>
                <a:gd name="csY16" fmla="*/ 97282 h 443547"/>
                <a:gd name="csX17" fmla="*/ 353060 w 2858642"/>
                <a:gd name="csY17" fmla="*/ 351028 h 443547"/>
                <a:gd name="csX18" fmla="*/ 353060 w 2858642"/>
                <a:gd name="csY18" fmla="*/ 65849 h 443547"/>
                <a:gd name="csX19" fmla="*/ 431927 w 2858642"/>
                <a:gd name="csY19" fmla="*/ 65849 h 443547"/>
                <a:gd name="csX20" fmla="*/ 431927 w 2858642"/>
                <a:gd name="csY20" fmla="*/ 0 h 443547"/>
                <a:gd name="csX21" fmla="*/ 353060 w 2858642"/>
                <a:gd name="csY21" fmla="*/ 0 h 443547"/>
                <a:gd name="csX22" fmla="*/ 353060 w 2858642"/>
                <a:gd name="csY22" fmla="*/ 65849 h 443547"/>
                <a:gd name="csX23" fmla="*/ 461835 w 2858642"/>
                <a:gd name="csY23" fmla="*/ 278892 h 443547"/>
                <a:gd name="csX24" fmla="*/ 551434 w 2858642"/>
                <a:gd name="csY24" fmla="*/ 353505 h 443547"/>
                <a:gd name="csX25" fmla="*/ 632270 w 2858642"/>
                <a:gd name="csY25" fmla="*/ 310071 h 443547"/>
                <a:gd name="csX26" fmla="*/ 692912 w 2858642"/>
                <a:gd name="csY26" fmla="*/ 350965 h 443547"/>
                <a:gd name="csX27" fmla="*/ 728345 w 2858642"/>
                <a:gd name="csY27" fmla="*/ 350965 h 443547"/>
                <a:gd name="csX28" fmla="*/ 728345 w 2858642"/>
                <a:gd name="csY28" fmla="*/ 285115 h 443547"/>
                <a:gd name="csX29" fmla="*/ 720090 w 2858642"/>
                <a:gd name="csY29" fmla="*/ 285115 h 443547"/>
                <a:gd name="csX30" fmla="*/ 704342 w 2858642"/>
                <a:gd name="csY30" fmla="*/ 268161 h 443547"/>
                <a:gd name="csX31" fmla="*/ 704342 w 2858642"/>
                <a:gd name="csY31" fmla="*/ 194564 h 443547"/>
                <a:gd name="csX32" fmla="*/ 587565 w 2858642"/>
                <a:gd name="csY32" fmla="*/ 92266 h 443547"/>
                <a:gd name="csX33" fmla="*/ 469328 w 2858642"/>
                <a:gd name="csY33" fmla="*/ 177609 h 443547"/>
                <a:gd name="csX34" fmla="*/ 547180 w 2858642"/>
                <a:gd name="csY34" fmla="*/ 177609 h 443547"/>
                <a:gd name="csX35" fmla="*/ 585597 w 2858642"/>
                <a:gd name="csY35" fmla="*/ 155130 h 443547"/>
                <a:gd name="csX36" fmla="*/ 624523 w 2858642"/>
                <a:gd name="csY36" fmla="*/ 185801 h 443547"/>
                <a:gd name="csX37" fmla="*/ 613283 w 2858642"/>
                <a:gd name="csY37" fmla="*/ 200025 h 443547"/>
                <a:gd name="csX38" fmla="*/ 574865 w 2858642"/>
                <a:gd name="csY38" fmla="*/ 200025 h 443547"/>
                <a:gd name="csX39" fmla="*/ 462089 w 2858642"/>
                <a:gd name="csY39" fmla="*/ 278892 h 443547"/>
                <a:gd name="csX40" fmla="*/ 541147 w 2858642"/>
                <a:gd name="csY40" fmla="*/ 272923 h 443547"/>
                <a:gd name="csX41" fmla="*/ 580073 w 2858642"/>
                <a:gd name="csY41" fmla="*/ 246698 h 443547"/>
                <a:gd name="csX42" fmla="*/ 624967 w 2858642"/>
                <a:gd name="csY42" fmla="*/ 246698 h 443547"/>
                <a:gd name="csX43" fmla="*/ 624967 w 2858642"/>
                <a:gd name="csY43" fmla="*/ 254444 h 443547"/>
                <a:gd name="csX44" fmla="*/ 577342 w 2858642"/>
                <a:gd name="csY44" fmla="*/ 297371 h 443547"/>
                <a:gd name="csX45" fmla="*/ 541401 w 2858642"/>
                <a:gd name="csY45" fmla="*/ 272923 h 443547"/>
                <a:gd name="csX46" fmla="*/ 737298 w 2858642"/>
                <a:gd name="csY46" fmla="*/ 217805 h 443547"/>
                <a:gd name="csX47" fmla="*/ 845566 w 2858642"/>
                <a:gd name="csY47" fmla="*/ 342075 h 443547"/>
                <a:gd name="csX48" fmla="*/ 928624 w 2858642"/>
                <a:gd name="csY48" fmla="*/ 303149 h 443547"/>
                <a:gd name="csX49" fmla="*/ 928624 w 2858642"/>
                <a:gd name="csY49" fmla="*/ 323088 h 443547"/>
                <a:gd name="csX50" fmla="*/ 871474 w 2858642"/>
                <a:gd name="csY50" fmla="*/ 378206 h 443547"/>
                <a:gd name="csX51" fmla="*/ 772922 w 2858642"/>
                <a:gd name="csY51" fmla="*/ 378206 h 443547"/>
                <a:gd name="csX52" fmla="*/ 772922 w 2858642"/>
                <a:gd name="csY52" fmla="*/ 443548 h 443547"/>
                <a:gd name="csX53" fmla="*/ 874712 w 2858642"/>
                <a:gd name="csY53" fmla="*/ 443548 h 443547"/>
                <a:gd name="csX54" fmla="*/ 1007681 w 2858642"/>
                <a:gd name="csY54" fmla="*/ 325501 h 443547"/>
                <a:gd name="csX55" fmla="*/ 1007681 w 2858642"/>
                <a:gd name="csY55" fmla="*/ 96965 h 443547"/>
                <a:gd name="csX56" fmla="*/ 939800 w 2858642"/>
                <a:gd name="csY56" fmla="*/ 96965 h 443547"/>
                <a:gd name="csX57" fmla="*/ 932815 w 2858642"/>
                <a:gd name="csY57" fmla="*/ 139891 h 443547"/>
                <a:gd name="csX58" fmla="*/ 845248 w 2858642"/>
                <a:gd name="csY58" fmla="*/ 92266 h 443547"/>
                <a:gd name="csX59" fmla="*/ 736981 w 2858642"/>
                <a:gd name="csY59" fmla="*/ 217995 h 443547"/>
                <a:gd name="csX60" fmla="*/ 817372 w 2858642"/>
                <a:gd name="csY60" fmla="*/ 217297 h 443547"/>
                <a:gd name="csX61" fmla="*/ 873506 w 2858642"/>
                <a:gd name="csY61" fmla="*/ 155893 h 443547"/>
                <a:gd name="csX62" fmla="*/ 929132 w 2858642"/>
                <a:gd name="csY62" fmla="*/ 217297 h 443547"/>
                <a:gd name="csX63" fmla="*/ 873506 w 2858642"/>
                <a:gd name="csY63" fmla="*/ 278194 h 443547"/>
                <a:gd name="csX64" fmla="*/ 817372 w 2858642"/>
                <a:gd name="csY64" fmla="*/ 217297 h 443547"/>
                <a:gd name="csX65" fmla="*/ 1050925 w 2858642"/>
                <a:gd name="csY65" fmla="*/ 351028 h 443547"/>
                <a:gd name="csX66" fmla="*/ 1130300 w 2858642"/>
                <a:gd name="csY66" fmla="*/ 351028 h 443547"/>
                <a:gd name="csX67" fmla="*/ 1130300 w 2858642"/>
                <a:gd name="csY67" fmla="*/ 211328 h 443547"/>
                <a:gd name="csX68" fmla="*/ 1179449 w 2858642"/>
                <a:gd name="csY68" fmla="*/ 162179 h 443547"/>
                <a:gd name="csX69" fmla="*/ 1222883 w 2858642"/>
                <a:gd name="csY69" fmla="*/ 207581 h 443547"/>
                <a:gd name="csX70" fmla="*/ 1222883 w 2858642"/>
                <a:gd name="csY70" fmla="*/ 351282 h 443547"/>
                <a:gd name="csX71" fmla="*/ 1302258 w 2858642"/>
                <a:gd name="csY71" fmla="*/ 351282 h 443547"/>
                <a:gd name="csX72" fmla="*/ 1302258 w 2858642"/>
                <a:gd name="csY72" fmla="*/ 187579 h 443547"/>
                <a:gd name="csX73" fmla="*/ 1210183 w 2858642"/>
                <a:gd name="csY73" fmla="*/ 93027 h 443547"/>
                <a:gd name="csX74" fmla="*/ 1126617 w 2858642"/>
                <a:gd name="csY74" fmla="*/ 139954 h 443547"/>
                <a:gd name="csX75" fmla="*/ 1119632 w 2858642"/>
                <a:gd name="csY75" fmla="*/ 97536 h 443547"/>
                <a:gd name="csX76" fmla="*/ 1051243 w 2858642"/>
                <a:gd name="csY76" fmla="*/ 97536 h 443547"/>
                <a:gd name="csX77" fmla="*/ 1051243 w 2858642"/>
                <a:gd name="csY77" fmla="*/ 351282 h 443547"/>
                <a:gd name="csX78" fmla="*/ 1050989 w 2858642"/>
                <a:gd name="csY78" fmla="*/ 351028 h 443547"/>
                <a:gd name="csX79" fmla="*/ 1329118 w 2858642"/>
                <a:gd name="csY79" fmla="*/ 223774 h 443547"/>
                <a:gd name="csX80" fmla="*/ 1466088 w 2858642"/>
                <a:gd name="csY80" fmla="*/ 355791 h 443547"/>
                <a:gd name="csX81" fmla="*/ 1602549 w 2858642"/>
                <a:gd name="csY81" fmla="*/ 223774 h 443547"/>
                <a:gd name="csX82" fmla="*/ 1466088 w 2858642"/>
                <a:gd name="csY82" fmla="*/ 92266 h 443547"/>
                <a:gd name="csX83" fmla="*/ 1329118 w 2858642"/>
                <a:gd name="csY83" fmla="*/ 223774 h 443547"/>
                <a:gd name="csX84" fmla="*/ 1408748 w 2858642"/>
                <a:gd name="csY84" fmla="*/ 223774 h 443547"/>
                <a:gd name="csX85" fmla="*/ 1465898 w 2858642"/>
                <a:gd name="csY85" fmla="*/ 157416 h 443547"/>
                <a:gd name="csX86" fmla="*/ 1522032 w 2858642"/>
                <a:gd name="csY86" fmla="*/ 223774 h 443547"/>
                <a:gd name="csX87" fmla="*/ 1465898 w 2858642"/>
                <a:gd name="csY87" fmla="*/ 290640 h 443547"/>
                <a:gd name="csX88" fmla="*/ 1408748 w 2858642"/>
                <a:gd name="csY88" fmla="*/ 223774 h 443547"/>
                <a:gd name="csX89" fmla="*/ 1617536 w 2858642"/>
                <a:gd name="csY89" fmla="*/ 270447 h 443547"/>
                <a:gd name="csX90" fmla="*/ 1741043 w 2858642"/>
                <a:gd name="csY90" fmla="*/ 355791 h 443547"/>
                <a:gd name="csX91" fmla="*/ 1862328 w 2858642"/>
                <a:gd name="csY91" fmla="*/ 272923 h 443547"/>
                <a:gd name="csX92" fmla="*/ 1761744 w 2858642"/>
                <a:gd name="csY92" fmla="*/ 196342 h 443547"/>
                <a:gd name="csX93" fmla="*/ 1748536 w 2858642"/>
                <a:gd name="csY93" fmla="*/ 194818 h 443547"/>
                <a:gd name="csX94" fmla="*/ 1699387 w 2858642"/>
                <a:gd name="csY94" fmla="*/ 170370 h 443547"/>
                <a:gd name="csX95" fmla="*/ 1736789 w 2858642"/>
                <a:gd name="csY95" fmla="*/ 150431 h 443547"/>
                <a:gd name="csX96" fmla="*/ 1784921 w 2858642"/>
                <a:gd name="csY96" fmla="*/ 177101 h 443547"/>
                <a:gd name="csX97" fmla="*/ 1859280 w 2858642"/>
                <a:gd name="csY97" fmla="*/ 177101 h 443547"/>
                <a:gd name="csX98" fmla="*/ 1738757 w 2858642"/>
                <a:gd name="csY98" fmla="*/ 91758 h 443547"/>
                <a:gd name="csX99" fmla="*/ 1621473 w 2858642"/>
                <a:gd name="csY99" fmla="*/ 173101 h 443547"/>
                <a:gd name="csX100" fmla="*/ 1722247 w 2858642"/>
                <a:gd name="csY100" fmla="*/ 248730 h 443547"/>
                <a:gd name="csX101" fmla="*/ 1737487 w 2858642"/>
                <a:gd name="csY101" fmla="*/ 250254 h 443547"/>
                <a:gd name="csX102" fmla="*/ 1784414 w 2858642"/>
                <a:gd name="csY102" fmla="*/ 274193 h 443547"/>
                <a:gd name="csX103" fmla="*/ 1740027 w 2858642"/>
                <a:gd name="csY103" fmla="*/ 297625 h 443547"/>
                <a:gd name="csX104" fmla="*/ 1691386 w 2858642"/>
                <a:gd name="csY104" fmla="*/ 270447 h 443547"/>
                <a:gd name="csX105" fmla="*/ 1617536 w 2858642"/>
                <a:gd name="csY105" fmla="*/ 270447 h 443547"/>
                <a:gd name="csX106" fmla="*/ 1617536 w 2858642"/>
                <a:gd name="csY106" fmla="*/ 270447 h 443547"/>
                <a:gd name="csX107" fmla="*/ 1866837 w 2858642"/>
                <a:gd name="csY107" fmla="*/ 161417 h 443547"/>
                <a:gd name="csX108" fmla="*/ 1905254 w 2858642"/>
                <a:gd name="csY108" fmla="*/ 161417 h 443547"/>
                <a:gd name="csX109" fmla="*/ 1905254 w 2858642"/>
                <a:gd name="csY109" fmla="*/ 271462 h 443547"/>
                <a:gd name="csX110" fmla="*/ 1983613 w 2858642"/>
                <a:gd name="csY110" fmla="*/ 350837 h 443547"/>
                <a:gd name="csX111" fmla="*/ 2042224 w 2858642"/>
                <a:gd name="csY111" fmla="*/ 350837 h 443547"/>
                <a:gd name="csX112" fmla="*/ 2042224 w 2858642"/>
                <a:gd name="csY112" fmla="*/ 285496 h 443547"/>
                <a:gd name="csX113" fmla="*/ 2009267 w 2858642"/>
                <a:gd name="csY113" fmla="*/ 285496 h 443547"/>
                <a:gd name="csX114" fmla="*/ 1984058 w 2858642"/>
                <a:gd name="csY114" fmla="*/ 258826 h 443547"/>
                <a:gd name="csX115" fmla="*/ 1984058 w 2858642"/>
                <a:gd name="csY115" fmla="*/ 161290 h 443547"/>
                <a:gd name="csX116" fmla="*/ 2042224 w 2858642"/>
                <a:gd name="csY116" fmla="*/ 161290 h 443547"/>
                <a:gd name="csX117" fmla="*/ 2042224 w 2858642"/>
                <a:gd name="csY117" fmla="*/ 96901 h 443547"/>
                <a:gd name="csX118" fmla="*/ 1984058 w 2858642"/>
                <a:gd name="csY118" fmla="*/ 96901 h 443547"/>
                <a:gd name="csX119" fmla="*/ 1984058 w 2858642"/>
                <a:gd name="csY119" fmla="*/ 21272 h 443547"/>
                <a:gd name="csX120" fmla="*/ 1905191 w 2858642"/>
                <a:gd name="csY120" fmla="*/ 21272 h 443547"/>
                <a:gd name="csX121" fmla="*/ 1905191 w 2858642"/>
                <a:gd name="csY121" fmla="*/ 96901 h 443547"/>
                <a:gd name="csX122" fmla="*/ 1866773 w 2858642"/>
                <a:gd name="csY122" fmla="*/ 96901 h 443547"/>
                <a:gd name="csX123" fmla="*/ 1866773 w 2858642"/>
                <a:gd name="csY123" fmla="*/ 161544 h 443547"/>
                <a:gd name="csX124" fmla="*/ 2052955 w 2858642"/>
                <a:gd name="csY124" fmla="*/ 97028 h 443547"/>
                <a:gd name="csX125" fmla="*/ 2149539 w 2858642"/>
                <a:gd name="csY125" fmla="*/ 345567 h 443547"/>
                <a:gd name="csX126" fmla="*/ 2144522 w 2858642"/>
                <a:gd name="csY126" fmla="*/ 358267 h 443547"/>
                <a:gd name="csX127" fmla="*/ 2114550 w 2858642"/>
                <a:gd name="csY127" fmla="*/ 378206 h 443547"/>
                <a:gd name="csX128" fmla="*/ 2069655 w 2858642"/>
                <a:gd name="csY128" fmla="*/ 378206 h 443547"/>
                <a:gd name="csX129" fmla="*/ 2069655 w 2858642"/>
                <a:gd name="csY129" fmla="*/ 443548 h 443547"/>
                <a:gd name="csX130" fmla="*/ 2132775 w 2858642"/>
                <a:gd name="csY130" fmla="*/ 443548 h 443547"/>
                <a:gd name="csX131" fmla="*/ 2211642 w 2858642"/>
                <a:gd name="csY131" fmla="*/ 388874 h 443547"/>
                <a:gd name="csX132" fmla="*/ 2325942 w 2858642"/>
                <a:gd name="csY132" fmla="*/ 96965 h 443547"/>
                <a:gd name="csX133" fmla="*/ 2246567 w 2858642"/>
                <a:gd name="csY133" fmla="*/ 96965 h 443547"/>
                <a:gd name="csX134" fmla="*/ 2192401 w 2858642"/>
                <a:gd name="csY134" fmla="*/ 255905 h 443547"/>
                <a:gd name="csX135" fmla="*/ 2137728 w 2858642"/>
                <a:gd name="csY135" fmla="*/ 96965 h 443547"/>
                <a:gd name="csX136" fmla="*/ 2052892 w 2858642"/>
                <a:gd name="csY136" fmla="*/ 96965 h 443547"/>
                <a:gd name="csX137" fmla="*/ 2335911 w 2858642"/>
                <a:gd name="csY137" fmla="*/ 351028 h 443547"/>
                <a:gd name="csX138" fmla="*/ 2415731 w 2858642"/>
                <a:gd name="csY138" fmla="*/ 351028 h 443547"/>
                <a:gd name="csX139" fmla="*/ 2415731 w 2858642"/>
                <a:gd name="csY139" fmla="*/ 239966 h 443547"/>
                <a:gd name="csX140" fmla="*/ 2504313 w 2858642"/>
                <a:gd name="csY140" fmla="*/ 351028 h 443547"/>
                <a:gd name="csX141" fmla="*/ 2600389 w 2858642"/>
                <a:gd name="csY141" fmla="*/ 351028 h 443547"/>
                <a:gd name="csX142" fmla="*/ 2494090 w 2858642"/>
                <a:gd name="csY142" fmla="*/ 217043 h 443547"/>
                <a:gd name="csX143" fmla="*/ 2593658 w 2858642"/>
                <a:gd name="csY143" fmla="*/ 97282 h 443547"/>
                <a:gd name="csX144" fmla="*/ 2505075 w 2858642"/>
                <a:gd name="csY144" fmla="*/ 97282 h 443547"/>
                <a:gd name="csX145" fmla="*/ 2415985 w 2858642"/>
                <a:gd name="csY145" fmla="*/ 203581 h 443547"/>
                <a:gd name="csX146" fmla="*/ 2415985 w 2858642"/>
                <a:gd name="csY146" fmla="*/ 7239 h 443547"/>
                <a:gd name="csX147" fmla="*/ 2336165 w 2858642"/>
                <a:gd name="csY147" fmla="*/ 7239 h 443547"/>
                <a:gd name="csX148" fmla="*/ 2336165 w 2858642"/>
                <a:gd name="csY148" fmla="*/ 351282 h 443547"/>
                <a:gd name="csX149" fmla="*/ 2335911 w 2858642"/>
                <a:gd name="csY149" fmla="*/ 351028 h 443547"/>
                <a:gd name="csX150" fmla="*/ 2592134 w 2858642"/>
                <a:gd name="csY150" fmla="*/ 278892 h 443547"/>
                <a:gd name="csX151" fmla="*/ 2681732 w 2858642"/>
                <a:gd name="csY151" fmla="*/ 353505 h 443547"/>
                <a:gd name="csX152" fmla="*/ 2762568 w 2858642"/>
                <a:gd name="csY152" fmla="*/ 310071 h 443547"/>
                <a:gd name="csX153" fmla="*/ 2823210 w 2858642"/>
                <a:gd name="csY153" fmla="*/ 350965 h 443547"/>
                <a:gd name="csX154" fmla="*/ 2858643 w 2858642"/>
                <a:gd name="csY154" fmla="*/ 350965 h 443547"/>
                <a:gd name="csX155" fmla="*/ 2858643 w 2858642"/>
                <a:gd name="csY155" fmla="*/ 285115 h 443547"/>
                <a:gd name="csX156" fmla="*/ 2850134 w 2858642"/>
                <a:gd name="csY156" fmla="*/ 285115 h 443547"/>
                <a:gd name="csX157" fmla="*/ 2834386 w 2858642"/>
                <a:gd name="csY157" fmla="*/ 268161 h 443547"/>
                <a:gd name="csX158" fmla="*/ 2834386 w 2858642"/>
                <a:gd name="csY158" fmla="*/ 194564 h 443547"/>
                <a:gd name="csX159" fmla="*/ 2718118 w 2858642"/>
                <a:gd name="csY159" fmla="*/ 92266 h 443547"/>
                <a:gd name="csX160" fmla="*/ 2599373 w 2858642"/>
                <a:gd name="csY160" fmla="*/ 177609 h 443547"/>
                <a:gd name="csX161" fmla="*/ 2677224 w 2858642"/>
                <a:gd name="csY161" fmla="*/ 177609 h 443547"/>
                <a:gd name="csX162" fmla="*/ 2715133 w 2858642"/>
                <a:gd name="csY162" fmla="*/ 155130 h 443547"/>
                <a:gd name="csX163" fmla="*/ 2754567 w 2858642"/>
                <a:gd name="csY163" fmla="*/ 185801 h 443547"/>
                <a:gd name="csX164" fmla="*/ 2742819 w 2858642"/>
                <a:gd name="csY164" fmla="*/ 200025 h 443547"/>
                <a:gd name="csX165" fmla="*/ 2704910 w 2858642"/>
                <a:gd name="csY165" fmla="*/ 200025 h 443547"/>
                <a:gd name="csX166" fmla="*/ 2592134 w 2858642"/>
                <a:gd name="csY166" fmla="*/ 278892 h 443547"/>
                <a:gd name="csX167" fmla="*/ 2670747 w 2858642"/>
                <a:gd name="csY167" fmla="*/ 272923 h 443547"/>
                <a:gd name="csX168" fmla="*/ 2710180 w 2858642"/>
                <a:gd name="csY168" fmla="*/ 246698 h 443547"/>
                <a:gd name="csX169" fmla="*/ 2755075 w 2858642"/>
                <a:gd name="csY169" fmla="*/ 246698 h 443547"/>
                <a:gd name="csX170" fmla="*/ 2755075 w 2858642"/>
                <a:gd name="csY170" fmla="*/ 254444 h 443547"/>
                <a:gd name="csX171" fmla="*/ 2707196 w 2858642"/>
                <a:gd name="csY171" fmla="*/ 297371 h 443547"/>
                <a:gd name="csX172" fmla="*/ 2670747 w 2858642"/>
                <a:gd name="csY172" fmla="*/ 272923 h 4435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</a:cxnLst>
              <a:rect l="l" t="t" r="r" b="b"/>
              <a:pathLst>
                <a:path w="2858642" h="443547">
                  <a:moveTo>
                    <a:pt x="0" y="351028"/>
                  </a:moveTo>
                  <a:lnTo>
                    <a:pt x="142240" y="351028"/>
                  </a:lnTo>
                  <a:cubicBezTo>
                    <a:pt x="252031" y="351028"/>
                    <a:pt x="319913" y="282384"/>
                    <a:pt x="319913" y="178626"/>
                  </a:cubicBezTo>
                  <a:cubicBezTo>
                    <a:pt x="319913" y="74866"/>
                    <a:pt x="252539" y="7239"/>
                    <a:pt x="142240" y="7239"/>
                  </a:cubicBezTo>
                  <a:lnTo>
                    <a:pt x="0" y="7239"/>
                  </a:lnTo>
                  <a:lnTo>
                    <a:pt x="0" y="351282"/>
                  </a:lnTo>
                  <a:lnTo>
                    <a:pt x="0" y="351028"/>
                  </a:lnTo>
                  <a:close/>
                  <a:moveTo>
                    <a:pt x="81343" y="279654"/>
                  </a:moveTo>
                  <a:lnTo>
                    <a:pt x="81343" y="77534"/>
                  </a:lnTo>
                  <a:lnTo>
                    <a:pt x="142494" y="77534"/>
                  </a:lnTo>
                  <a:cubicBezTo>
                    <a:pt x="204597" y="77534"/>
                    <a:pt x="237046" y="113983"/>
                    <a:pt x="237046" y="178308"/>
                  </a:cubicBezTo>
                  <a:cubicBezTo>
                    <a:pt x="237046" y="242634"/>
                    <a:pt x="204089" y="279591"/>
                    <a:pt x="142494" y="279591"/>
                  </a:cubicBezTo>
                  <a:lnTo>
                    <a:pt x="81343" y="279591"/>
                  </a:lnTo>
                  <a:close/>
                  <a:moveTo>
                    <a:pt x="353060" y="351028"/>
                  </a:moveTo>
                  <a:lnTo>
                    <a:pt x="431927" y="351028"/>
                  </a:lnTo>
                  <a:lnTo>
                    <a:pt x="431927" y="97282"/>
                  </a:lnTo>
                  <a:lnTo>
                    <a:pt x="353060" y="97282"/>
                  </a:lnTo>
                  <a:lnTo>
                    <a:pt x="353060" y="351028"/>
                  </a:lnTo>
                  <a:close/>
                  <a:moveTo>
                    <a:pt x="353060" y="65849"/>
                  </a:moveTo>
                  <a:lnTo>
                    <a:pt x="431927" y="65849"/>
                  </a:lnTo>
                  <a:lnTo>
                    <a:pt x="431927" y="0"/>
                  </a:lnTo>
                  <a:lnTo>
                    <a:pt x="353060" y="0"/>
                  </a:lnTo>
                  <a:lnTo>
                    <a:pt x="353060" y="65849"/>
                  </a:lnTo>
                  <a:close/>
                  <a:moveTo>
                    <a:pt x="461835" y="278892"/>
                  </a:moveTo>
                  <a:cubicBezTo>
                    <a:pt x="461835" y="326326"/>
                    <a:pt x="500761" y="353505"/>
                    <a:pt x="551434" y="353505"/>
                  </a:cubicBezTo>
                  <a:cubicBezTo>
                    <a:pt x="590359" y="353505"/>
                    <a:pt x="617792" y="338773"/>
                    <a:pt x="632270" y="310071"/>
                  </a:cubicBezTo>
                  <a:cubicBezTo>
                    <a:pt x="641731" y="336741"/>
                    <a:pt x="661734" y="350965"/>
                    <a:pt x="692912" y="350965"/>
                  </a:cubicBezTo>
                  <a:lnTo>
                    <a:pt x="728345" y="350965"/>
                  </a:lnTo>
                  <a:lnTo>
                    <a:pt x="728345" y="285115"/>
                  </a:lnTo>
                  <a:lnTo>
                    <a:pt x="720090" y="285115"/>
                  </a:lnTo>
                  <a:cubicBezTo>
                    <a:pt x="709612" y="285115"/>
                    <a:pt x="704342" y="279400"/>
                    <a:pt x="704342" y="268161"/>
                  </a:cubicBezTo>
                  <a:lnTo>
                    <a:pt x="704342" y="194564"/>
                  </a:lnTo>
                  <a:cubicBezTo>
                    <a:pt x="704342" y="131191"/>
                    <a:pt x="665925" y="92266"/>
                    <a:pt x="587565" y="92266"/>
                  </a:cubicBezTo>
                  <a:cubicBezTo>
                    <a:pt x="519684" y="92266"/>
                    <a:pt x="479298" y="123952"/>
                    <a:pt x="469328" y="177609"/>
                  </a:cubicBezTo>
                  <a:lnTo>
                    <a:pt x="547180" y="177609"/>
                  </a:lnTo>
                  <a:cubicBezTo>
                    <a:pt x="550164" y="163894"/>
                    <a:pt x="562928" y="155130"/>
                    <a:pt x="585597" y="155130"/>
                  </a:cubicBezTo>
                  <a:cubicBezTo>
                    <a:pt x="608267" y="155130"/>
                    <a:pt x="624523" y="167830"/>
                    <a:pt x="624523" y="185801"/>
                  </a:cubicBezTo>
                  <a:cubicBezTo>
                    <a:pt x="624523" y="195009"/>
                    <a:pt x="619506" y="200025"/>
                    <a:pt x="613283" y="200025"/>
                  </a:cubicBezTo>
                  <a:lnTo>
                    <a:pt x="574865" y="200025"/>
                  </a:lnTo>
                  <a:cubicBezTo>
                    <a:pt x="501015" y="200025"/>
                    <a:pt x="462089" y="230187"/>
                    <a:pt x="462089" y="278892"/>
                  </a:cubicBezTo>
                  <a:moveTo>
                    <a:pt x="541147" y="272923"/>
                  </a:moveTo>
                  <a:cubicBezTo>
                    <a:pt x="541147" y="254952"/>
                    <a:pt x="553847" y="246698"/>
                    <a:pt x="580073" y="246698"/>
                  </a:cubicBezTo>
                  <a:lnTo>
                    <a:pt x="624967" y="246698"/>
                  </a:lnTo>
                  <a:lnTo>
                    <a:pt x="624967" y="254444"/>
                  </a:lnTo>
                  <a:cubicBezTo>
                    <a:pt x="624967" y="280670"/>
                    <a:pt x="605726" y="297371"/>
                    <a:pt x="577342" y="297371"/>
                  </a:cubicBezTo>
                  <a:cubicBezTo>
                    <a:pt x="552640" y="297371"/>
                    <a:pt x="541401" y="289116"/>
                    <a:pt x="541401" y="272923"/>
                  </a:cubicBezTo>
                  <a:moveTo>
                    <a:pt x="737298" y="217805"/>
                  </a:moveTo>
                  <a:cubicBezTo>
                    <a:pt x="737298" y="291909"/>
                    <a:pt x="781240" y="342075"/>
                    <a:pt x="845566" y="342075"/>
                  </a:cubicBezTo>
                  <a:cubicBezTo>
                    <a:pt x="881507" y="342075"/>
                    <a:pt x="910463" y="328866"/>
                    <a:pt x="928624" y="303149"/>
                  </a:cubicBezTo>
                  <a:lnTo>
                    <a:pt x="928624" y="323088"/>
                  </a:lnTo>
                  <a:cubicBezTo>
                    <a:pt x="928624" y="360045"/>
                    <a:pt x="909384" y="378206"/>
                    <a:pt x="871474" y="378206"/>
                  </a:cubicBezTo>
                  <a:lnTo>
                    <a:pt x="772922" y="378206"/>
                  </a:lnTo>
                  <a:lnTo>
                    <a:pt x="772922" y="443548"/>
                  </a:lnTo>
                  <a:lnTo>
                    <a:pt x="874712" y="443548"/>
                  </a:lnTo>
                  <a:cubicBezTo>
                    <a:pt x="957580" y="443548"/>
                    <a:pt x="1007681" y="399161"/>
                    <a:pt x="1007681" y="325501"/>
                  </a:cubicBezTo>
                  <a:lnTo>
                    <a:pt x="1007681" y="96965"/>
                  </a:lnTo>
                  <a:lnTo>
                    <a:pt x="939800" y="96965"/>
                  </a:lnTo>
                  <a:lnTo>
                    <a:pt x="932815" y="139891"/>
                  </a:lnTo>
                  <a:cubicBezTo>
                    <a:pt x="916115" y="108712"/>
                    <a:pt x="885634" y="92266"/>
                    <a:pt x="845248" y="92266"/>
                  </a:cubicBezTo>
                  <a:cubicBezTo>
                    <a:pt x="781114" y="92266"/>
                    <a:pt x="736981" y="143383"/>
                    <a:pt x="736981" y="217995"/>
                  </a:cubicBezTo>
                  <a:moveTo>
                    <a:pt x="817372" y="217297"/>
                  </a:moveTo>
                  <a:cubicBezTo>
                    <a:pt x="817372" y="179387"/>
                    <a:pt x="838581" y="155893"/>
                    <a:pt x="873506" y="155893"/>
                  </a:cubicBezTo>
                  <a:cubicBezTo>
                    <a:pt x="908431" y="155893"/>
                    <a:pt x="929132" y="178816"/>
                    <a:pt x="929132" y="217297"/>
                  </a:cubicBezTo>
                  <a:cubicBezTo>
                    <a:pt x="929132" y="255778"/>
                    <a:pt x="907923" y="278194"/>
                    <a:pt x="873506" y="278194"/>
                  </a:cubicBezTo>
                  <a:cubicBezTo>
                    <a:pt x="839089" y="278194"/>
                    <a:pt x="817372" y="255715"/>
                    <a:pt x="817372" y="217297"/>
                  </a:cubicBezTo>
                  <a:moveTo>
                    <a:pt x="1050925" y="351028"/>
                  </a:moveTo>
                  <a:lnTo>
                    <a:pt x="1130300" y="351028"/>
                  </a:lnTo>
                  <a:lnTo>
                    <a:pt x="1130300" y="211328"/>
                  </a:lnTo>
                  <a:cubicBezTo>
                    <a:pt x="1130300" y="181166"/>
                    <a:pt x="1150493" y="162179"/>
                    <a:pt x="1179449" y="162179"/>
                  </a:cubicBezTo>
                  <a:cubicBezTo>
                    <a:pt x="1206373" y="162179"/>
                    <a:pt x="1222883" y="178118"/>
                    <a:pt x="1222883" y="207581"/>
                  </a:cubicBezTo>
                  <a:lnTo>
                    <a:pt x="1222883" y="351282"/>
                  </a:lnTo>
                  <a:lnTo>
                    <a:pt x="1302258" y="351282"/>
                  </a:lnTo>
                  <a:lnTo>
                    <a:pt x="1302258" y="187579"/>
                  </a:lnTo>
                  <a:cubicBezTo>
                    <a:pt x="1302258" y="125730"/>
                    <a:pt x="1264857" y="93027"/>
                    <a:pt x="1210183" y="93027"/>
                  </a:cubicBezTo>
                  <a:cubicBezTo>
                    <a:pt x="1172782" y="93027"/>
                    <a:pt x="1142302" y="109220"/>
                    <a:pt x="1126617" y="139954"/>
                  </a:cubicBezTo>
                  <a:lnTo>
                    <a:pt x="1119632" y="97536"/>
                  </a:lnTo>
                  <a:lnTo>
                    <a:pt x="1051243" y="97536"/>
                  </a:lnTo>
                  <a:lnTo>
                    <a:pt x="1051243" y="351282"/>
                  </a:lnTo>
                  <a:lnTo>
                    <a:pt x="1050989" y="351028"/>
                  </a:lnTo>
                  <a:close/>
                  <a:moveTo>
                    <a:pt x="1329118" y="223774"/>
                  </a:moveTo>
                  <a:cubicBezTo>
                    <a:pt x="1329118" y="303149"/>
                    <a:pt x="1381252" y="355791"/>
                    <a:pt x="1466088" y="355791"/>
                  </a:cubicBezTo>
                  <a:cubicBezTo>
                    <a:pt x="1550924" y="355791"/>
                    <a:pt x="1602549" y="303149"/>
                    <a:pt x="1602549" y="223774"/>
                  </a:cubicBezTo>
                  <a:cubicBezTo>
                    <a:pt x="1602549" y="144399"/>
                    <a:pt x="1550416" y="92266"/>
                    <a:pt x="1466088" y="92266"/>
                  </a:cubicBezTo>
                  <a:cubicBezTo>
                    <a:pt x="1381760" y="92266"/>
                    <a:pt x="1329118" y="144907"/>
                    <a:pt x="1329118" y="223774"/>
                  </a:cubicBezTo>
                  <a:moveTo>
                    <a:pt x="1408748" y="223774"/>
                  </a:moveTo>
                  <a:cubicBezTo>
                    <a:pt x="1408748" y="183325"/>
                    <a:pt x="1429449" y="157416"/>
                    <a:pt x="1465898" y="157416"/>
                  </a:cubicBezTo>
                  <a:cubicBezTo>
                    <a:pt x="1502346" y="157416"/>
                    <a:pt x="1522032" y="183896"/>
                    <a:pt x="1522032" y="223774"/>
                  </a:cubicBezTo>
                  <a:cubicBezTo>
                    <a:pt x="1522032" y="263652"/>
                    <a:pt x="1501330" y="290640"/>
                    <a:pt x="1465898" y="290640"/>
                  </a:cubicBezTo>
                  <a:cubicBezTo>
                    <a:pt x="1430465" y="290640"/>
                    <a:pt x="1408748" y="264922"/>
                    <a:pt x="1408748" y="223774"/>
                  </a:cubicBezTo>
                  <a:moveTo>
                    <a:pt x="1617536" y="270447"/>
                  </a:moveTo>
                  <a:cubicBezTo>
                    <a:pt x="1623505" y="330835"/>
                    <a:pt x="1677670" y="355791"/>
                    <a:pt x="1741043" y="355791"/>
                  </a:cubicBezTo>
                  <a:cubicBezTo>
                    <a:pt x="1811909" y="355791"/>
                    <a:pt x="1862328" y="324104"/>
                    <a:pt x="1862328" y="272923"/>
                  </a:cubicBezTo>
                  <a:cubicBezTo>
                    <a:pt x="1862328" y="221742"/>
                    <a:pt x="1824418" y="203327"/>
                    <a:pt x="1761744" y="196342"/>
                  </a:cubicBezTo>
                  <a:lnTo>
                    <a:pt x="1748536" y="194818"/>
                  </a:lnTo>
                  <a:cubicBezTo>
                    <a:pt x="1711135" y="190309"/>
                    <a:pt x="1699387" y="185102"/>
                    <a:pt x="1699387" y="170370"/>
                  </a:cubicBezTo>
                  <a:cubicBezTo>
                    <a:pt x="1699387" y="156655"/>
                    <a:pt x="1713611" y="150431"/>
                    <a:pt x="1736789" y="150431"/>
                  </a:cubicBezTo>
                  <a:cubicBezTo>
                    <a:pt x="1767205" y="150431"/>
                    <a:pt x="1780730" y="160147"/>
                    <a:pt x="1784921" y="177101"/>
                  </a:cubicBezTo>
                  <a:lnTo>
                    <a:pt x="1859280" y="177101"/>
                  </a:lnTo>
                  <a:cubicBezTo>
                    <a:pt x="1851279" y="117729"/>
                    <a:pt x="1805115" y="91758"/>
                    <a:pt x="1738757" y="91758"/>
                  </a:cubicBezTo>
                  <a:cubicBezTo>
                    <a:pt x="1668907" y="91758"/>
                    <a:pt x="1621473" y="121920"/>
                    <a:pt x="1621473" y="173101"/>
                  </a:cubicBezTo>
                  <a:cubicBezTo>
                    <a:pt x="1621473" y="219012"/>
                    <a:pt x="1651889" y="241744"/>
                    <a:pt x="1722247" y="248730"/>
                  </a:cubicBezTo>
                  <a:lnTo>
                    <a:pt x="1737487" y="250254"/>
                  </a:lnTo>
                  <a:cubicBezTo>
                    <a:pt x="1772412" y="253746"/>
                    <a:pt x="1784414" y="259016"/>
                    <a:pt x="1784414" y="274193"/>
                  </a:cubicBezTo>
                  <a:cubicBezTo>
                    <a:pt x="1784414" y="290132"/>
                    <a:pt x="1769174" y="297625"/>
                    <a:pt x="1740027" y="297625"/>
                  </a:cubicBezTo>
                  <a:cubicBezTo>
                    <a:pt x="1710880" y="297625"/>
                    <a:pt x="1694117" y="289369"/>
                    <a:pt x="1691386" y="270447"/>
                  </a:cubicBezTo>
                  <a:lnTo>
                    <a:pt x="1617536" y="270447"/>
                  </a:lnTo>
                  <a:lnTo>
                    <a:pt x="1617536" y="270447"/>
                  </a:lnTo>
                  <a:close/>
                  <a:moveTo>
                    <a:pt x="1866837" y="161417"/>
                  </a:moveTo>
                  <a:lnTo>
                    <a:pt x="1905254" y="161417"/>
                  </a:lnTo>
                  <a:lnTo>
                    <a:pt x="1905254" y="271462"/>
                  </a:lnTo>
                  <a:cubicBezTo>
                    <a:pt x="1905254" y="323596"/>
                    <a:pt x="1927987" y="350837"/>
                    <a:pt x="1983613" y="350837"/>
                  </a:cubicBezTo>
                  <a:lnTo>
                    <a:pt x="2042224" y="350837"/>
                  </a:lnTo>
                  <a:lnTo>
                    <a:pt x="2042224" y="285496"/>
                  </a:lnTo>
                  <a:lnTo>
                    <a:pt x="2009267" y="285496"/>
                  </a:lnTo>
                  <a:cubicBezTo>
                    <a:pt x="1992567" y="285496"/>
                    <a:pt x="1984058" y="276289"/>
                    <a:pt x="1984058" y="258826"/>
                  </a:cubicBezTo>
                  <a:lnTo>
                    <a:pt x="1984058" y="161290"/>
                  </a:lnTo>
                  <a:lnTo>
                    <a:pt x="2042224" y="161290"/>
                  </a:lnTo>
                  <a:lnTo>
                    <a:pt x="2042224" y="96901"/>
                  </a:lnTo>
                  <a:lnTo>
                    <a:pt x="1984058" y="96901"/>
                  </a:lnTo>
                  <a:lnTo>
                    <a:pt x="1984058" y="21272"/>
                  </a:lnTo>
                  <a:lnTo>
                    <a:pt x="1905191" y="21272"/>
                  </a:lnTo>
                  <a:lnTo>
                    <a:pt x="1905191" y="96901"/>
                  </a:lnTo>
                  <a:lnTo>
                    <a:pt x="1866773" y="96901"/>
                  </a:lnTo>
                  <a:lnTo>
                    <a:pt x="1866773" y="161544"/>
                  </a:lnTo>
                  <a:close/>
                  <a:moveTo>
                    <a:pt x="2052955" y="97028"/>
                  </a:moveTo>
                  <a:lnTo>
                    <a:pt x="2149539" y="345567"/>
                  </a:lnTo>
                  <a:lnTo>
                    <a:pt x="2144522" y="358267"/>
                  </a:lnTo>
                  <a:cubicBezTo>
                    <a:pt x="2139061" y="371983"/>
                    <a:pt x="2131314" y="378206"/>
                    <a:pt x="2114550" y="378206"/>
                  </a:cubicBezTo>
                  <a:lnTo>
                    <a:pt x="2069655" y="378206"/>
                  </a:lnTo>
                  <a:lnTo>
                    <a:pt x="2069655" y="443548"/>
                  </a:lnTo>
                  <a:lnTo>
                    <a:pt x="2132775" y="443548"/>
                  </a:lnTo>
                  <a:cubicBezTo>
                    <a:pt x="2172716" y="443548"/>
                    <a:pt x="2197672" y="424561"/>
                    <a:pt x="2211642" y="388874"/>
                  </a:cubicBezTo>
                  <a:lnTo>
                    <a:pt x="2325942" y="96965"/>
                  </a:lnTo>
                  <a:lnTo>
                    <a:pt x="2246567" y="96965"/>
                  </a:lnTo>
                  <a:lnTo>
                    <a:pt x="2192401" y="255905"/>
                  </a:lnTo>
                  <a:lnTo>
                    <a:pt x="2137728" y="96965"/>
                  </a:lnTo>
                  <a:lnTo>
                    <a:pt x="2052892" y="96965"/>
                  </a:lnTo>
                  <a:close/>
                  <a:moveTo>
                    <a:pt x="2335911" y="351028"/>
                  </a:moveTo>
                  <a:lnTo>
                    <a:pt x="2415731" y="351028"/>
                  </a:lnTo>
                  <a:lnTo>
                    <a:pt x="2415731" y="239966"/>
                  </a:lnTo>
                  <a:lnTo>
                    <a:pt x="2504313" y="351028"/>
                  </a:lnTo>
                  <a:lnTo>
                    <a:pt x="2600389" y="351028"/>
                  </a:lnTo>
                  <a:lnTo>
                    <a:pt x="2494090" y="217043"/>
                  </a:lnTo>
                  <a:lnTo>
                    <a:pt x="2593658" y="97282"/>
                  </a:lnTo>
                  <a:lnTo>
                    <a:pt x="2505075" y="97282"/>
                  </a:lnTo>
                  <a:lnTo>
                    <a:pt x="2415985" y="203581"/>
                  </a:lnTo>
                  <a:lnTo>
                    <a:pt x="2415985" y="7239"/>
                  </a:lnTo>
                  <a:lnTo>
                    <a:pt x="2336165" y="7239"/>
                  </a:lnTo>
                  <a:lnTo>
                    <a:pt x="2336165" y="351282"/>
                  </a:lnTo>
                  <a:lnTo>
                    <a:pt x="2335911" y="351028"/>
                  </a:lnTo>
                  <a:close/>
                  <a:moveTo>
                    <a:pt x="2592134" y="278892"/>
                  </a:moveTo>
                  <a:cubicBezTo>
                    <a:pt x="2592134" y="326326"/>
                    <a:pt x="2630551" y="353505"/>
                    <a:pt x="2681732" y="353505"/>
                  </a:cubicBezTo>
                  <a:cubicBezTo>
                    <a:pt x="2720658" y="353505"/>
                    <a:pt x="2748090" y="338773"/>
                    <a:pt x="2762568" y="310071"/>
                  </a:cubicBezTo>
                  <a:cubicBezTo>
                    <a:pt x="2771331" y="336741"/>
                    <a:pt x="2791524" y="350965"/>
                    <a:pt x="2823210" y="350965"/>
                  </a:cubicBezTo>
                  <a:lnTo>
                    <a:pt x="2858643" y="350965"/>
                  </a:lnTo>
                  <a:lnTo>
                    <a:pt x="2858643" y="285115"/>
                  </a:lnTo>
                  <a:lnTo>
                    <a:pt x="2850134" y="285115"/>
                  </a:lnTo>
                  <a:cubicBezTo>
                    <a:pt x="2839911" y="285115"/>
                    <a:pt x="2834386" y="279400"/>
                    <a:pt x="2834386" y="268161"/>
                  </a:cubicBezTo>
                  <a:lnTo>
                    <a:pt x="2834386" y="194564"/>
                  </a:lnTo>
                  <a:cubicBezTo>
                    <a:pt x="2834386" y="131191"/>
                    <a:pt x="2795461" y="92266"/>
                    <a:pt x="2718118" y="92266"/>
                  </a:cubicBezTo>
                  <a:cubicBezTo>
                    <a:pt x="2649728" y="92266"/>
                    <a:pt x="2609342" y="123952"/>
                    <a:pt x="2599373" y="177609"/>
                  </a:cubicBezTo>
                  <a:lnTo>
                    <a:pt x="2677224" y="177609"/>
                  </a:lnTo>
                  <a:cubicBezTo>
                    <a:pt x="2680208" y="163894"/>
                    <a:pt x="2692972" y="155130"/>
                    <a:pt x="2715133" y="155130"/>
                  </a:cubicBezTo>
                  <a:cubicBezTo>
                    <a:pt x="2738819" y="155130"/>
                    <a:pt x="2754567" y="167830"/>
                    <a:pt x="2754567" y="185801"/>
                  </a:cubicBezTo>
                  <a:cubicBezTo>
                    <a:pt x="2754567" y="195009"/>
                    <a:pt x="2749550" y="200025"/>
                    <a:pt x="2742819" y="200025"/>
                  </a:cubicBezTo>
                  <a:lnTo>
                    <a:pt x="2704910" y="200025"/>
                  </a:lnTo>
                  <a:cubicBezTo>
                    <a:pt x="2631059" y="200025"/>
                    <a:pt x="2592134" y="230187"/>
                    <a:pt x="2592134" y="278892"/>
                  </a:cubicBezTo>
                  <a:moveTo>
                    <a:pt x="2670747" y="272923"/>
                  </a:moveTo>
                  <a:cubicBezTo>
                    <a:pt x="2670747" y="254952"/>
                    <a:pt x="2683955" y="246698"/>
                    <a:pt x="2710180" y="246698"/>
                  </a:cubicBezTo>
                  <a:lnTo>
                    <a:pt x="2755075" y="246698"/>
                  </a:lnTo>
                  <a:lnTo>
                    <a:pt x="2755075" y="254444"/>
                  </a:lnTo>
                  <a:cubicBezTo>
                    <a:pt x="2755075" y="280670"/>
                    <a:pt x="2736342" y="297371"/>
                    <a:pt x="2707196" y="297371"/>
                  </a:cubicBezTo>
                  <a:cubicBezTo>
                    <a:pt x="2683002" y="297371"/>
                    <a:pt x="2670747" y="289116"/>
                    <a:pt x="2670747" y="272923"/>
                  </a:cubicBezTo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675F699D-5CA6-0661-A3F9-6EEBDB22B3C2}"/>
                </a:ext>
              </a:extLst>
            </p:cNvPr>
            <p:cNvSpPr/>
            <p:nvPr/>
          </p:nvSpPr>
          <p:spPr>
            <a:xfrm>
              <a:off x="4200038" y="734445"/>
              <a:ext cx="233743" cy="235521"/>
            </a:xfrm>
            <a:custGeom>
              <a:avLst/>
              <a:gdLst>
                <a:gd name="csX0" fmla="*/ 0 w 233743"/>
                <a:gd name="csY0" fmla="*/ 149225 h 235521"/>
                <a:gd name="csX1" fmla="*/ 84074 w 233743"/>
                <a:gd name="csY1" fmla="*/ 149225 h 235521"/>
                <a:gd name="csX2" fmla="*/ 84074 w 233743"/>
                <a:gd name="csY2" fmla="*/ 235521 h 235521"/>
                <a:gd name="csX3" fmla="*/ 149670 w 233743"/>
                <a:gd name="csY3" fmla="*/ 235521 h 235521"/>
                <a:gd name="csX4" fmla="*/ 149670 w 233743"/>
                <a:gd name="csY4" fmla="*/ 149225 h 235521"/>
                <a:gd name="csX5" fmla="*/ 233744 w 233743"/>
                <a:gd name="csY5" fmla="*/ 149225 h 235521"/>
                <a:gd name="csX6" fmla="*/ 233744 w 233743"/>
                <a:gd name="csY6" fmla="*/ 85852 h 235521"/>
                <a:gd name="csX7" fmla="*/ 149670 w 233743"/>
                <a:gd name="csY7" fmla="*/ 85852 h 235521"/>
                <a:gd name="csX8" fmla="*/ 149670 w 233743"/>
                <a:gd name="csY8" fmla="*/ 0 h 235521"/>
                <a:gd name="csX9" fmla="*/ 84074 w 233743"/>
                <a:gd name="csY9" fmla="*/ 0 h 235521"/>
                <a:gd name="csX10" fmla="*/ 84074 w 233743"/>
                <a:gd name="csY10" fmla="*/ 85852 h 235521"/>
                <a:gd name="csX11" fmla="*/ 0 w 233743"/>
                <a:gd name="csY11" fmla="*/ 85852 h 235521"/>
                <a:gd name="csX12" fmla="*/ 0 w 233743"/>
                <a:gd name="csY12" fmla="*/ 149225 h 2355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33743" h="235521">
                  <a:moveTo>
                    <a:pt x="0" y="149225"/>
                  </a:moveTo>
                  <a:lnTo>
                    <a:pt x="84074" y="149225"/>
                  </a:lnTo>
                  <a:lnTo>
                    <a:pt x="84074" y="235521"/>
                  </a:lnTo>
                  <a:lnTo>
                    <a:pt x="149670" y="235521"/>
                  </a:lnTo>
                  <a:lnTo>
                    <a:pt x="149670" y="149225"/>
                  </a:lnTo>
                  <a:lnTo>
                    <a:pt x="233744" y="149225"/>
                  </a:lnTo>
                  <a:lnTo>
                    <a:pt x="233744" y="85852"/>
                  </a:lnTo>
                  <a:lnTo>
                    <a:pt x="149670" y="85852"/>
                  </a:lnTo>
                  <a:lnTo>
                    <a:pt x="149670" y="0"/>
                  </a:lnTo>
                  <a:lnTo>
                    <a:pt x="84074" y="0"/>
                  </a:lnTo>
                  <a:lnTo>
                    <a:pt x="84074" y="85852"/>
                  </a:lnTo>
                  <a:lnTo>
                    <a:pt x="0" y="85852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32412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A1517-C8A3-5791-A142-44E9DA368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5ED14EBD-0918-2227-E3B6-E170B9E42C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5DD62221-98B9-9DEC-A1FF-0A03FF657EF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747459CC-2639-2AF8-F5E8-4768D597A14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538348BB-A54D-55C7-E341-F5CEAF49BB8C}"/>
              </a:ext>
            </a:extLst>
          </p:cNvPr>
          <p:cNvSpPr/>
          <p:nvPr/>
        </p:nvSpPr>
        <p:spPr>
          <a:xfrm>
            <a:off x="254000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10EAB7AD-4ACE-A1E8-6667-A8070083C5DD}"/>
              </a:ext>
            </a:extLst>
          </p:cNvPr>
          <p:cNvSpPr txBox="1"/>
          <p:nvPr/>
        </p:nvSpPr>
        <p:spPr>
          <a:xfrm>
            <a:off x="705657" y="862009"/>
            <a:ext cx="7698447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Makroregiony</a:t>
            </a:r>
            <a:endParaRPr lang="pl-PL" sz="2400" dirty="0">
              <a:solidFill>
                <a:srgbClr val="99F0E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B092F1B4-363B-046A-3358-77728FEC0BB3}"/>
              </a:ext>
            </a:extLst>
          </p:cNvPr>
          <p:cNvSpPr txBox="1"/>
          <p:nvPr/>
        </p:nvSpPr>
        <p:spPr>
          <a:xfrm>
            <a:off x="6584950" y="1884043"/>
            <a:ext cx="5029200" cy="4125488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Diagnostyce działamy w oparciu o podział na sześć Makroregionów, które ściśle współpracują z Centralną w czterech kluczowych obszarach:</a:t>
            </a:r>
          </a:p>
          <a:p>
            <a:pPr>
              <a:lnSpc>
                <a:spcPts val="2400"/>
              </a:lnSpc>
            </a:pPr>
            <a:endParaRPr lang="pl-PL" b="1" dirty="0">
              <a:solidFill>
                <a:srgbClr val="EC66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laboratoryjnym,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operacyjnym, 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sprzedaży B2B,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sprzedaży B2C.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Taka struktura wzmacnia regiony, ujednolica działania i pozwala skuteczniej realizować wspólna strategię firmy. </a:t>
            </a:r>
          </a:p>
        </p:txBody>
      </p:sp>
      <p:pic>
        <p:nvPicPr>
          <p:cNvPr id="29" name="Grafika 28">
            <a:extLst>
              <a:ext uri="{FF2B5EF4-FFF2-40B4-BE49-F238E27FC236}">
                <a16:creationId xmlns:a16="http://schemas.microsoft.com/office/drawing/2014/main" id="{87B8E61D-B413-356C-95F4-B89D0031D2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4000" y="1639035"/>
            <a:ext cx="5562600" cy="4964965"/>
          </a:xfrm>
          <a:prstGeom prst="rect">
            <a:avLst/>
          </a:prstGeom>
        </p:spPr>
      </p:pic>
      <p:sp>
        <p:nvSpPr>
          <p:cNvPr id="31" name="pole tekstowe 30">
            <a:extLst>
              <a:ext uri="{FF2B5EF4-FFF2-40B4-BE49-F238E27FC236}">
                <a16:creationId xmlns:a16="http://schemas.microsoft.com/office/drawing/2014/main" id="{2CBAC196-6C77-A654-1049-D07A58793ADF}"/>
              </a:ext>
            </a:extLst>
          </p:cNvPr>
          <p:cNvSpPr txBox="1"/>
          <p:nvPr/>
        </p:nvSpPr>
        <p:spPr>
          <a:xfrm>
            <a:off x="1085850" y="5804098"/>
            <a:ext cx="26733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laboratoria centralne</a:t>
            </a:r>
          </a:p>
          <a:p>
            <a:endParaRPr lang="pl-PL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kluczowe laboratoria regionalne</a:t>
            </a:r>
            <a:endParaRPr lang="pl-PL" sz="1000" dirty="0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A6C17D69-C816-9E1E-E753-020EE2ECB0B8}"/>
              </a:ext>
            </a:extLst>
          </p:cNvPr>
          <p:cNvSpPr txBox="1"/>
          <p:nvPr/>
        </p:nvSpPr>
        <p:spPr>
          <a:xfrm>
            <a:off x="1955800" y="2114038"/>
            <a:ext cx="1574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 Pomorski</a:t>
            </a:r>
            <a:endParaRPr lang="pl-PL" sz="1000" dirty="0">
              <a:solidFill>
                <a:srgbClr val="004D44"/>
              </a:solidFill>
            </a:endParaRP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EC51AECC-9153-44DF-C273-A3044B0044C8}"/>
              </a:ext>
            </a:extLst>
          </p:cNvPr>
          <p:cNvSpPr txBox="1"/>
          <p:nvPr/>
        </p:nvSpPr>
        <p:spPr>
          <a:xfrm>
            <a:off x="3951113" y="3520157"/>
            <a:ext cx="1574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Centralno-Wschodni</a:t>
            </a:r>
            <a:endParaRPr lang="pl-PL" sz="1000" dirty="0">
              <a:solidFill>
                <a:srgbClr val="004D44"/>
              </a:solidFill>
            </a:endParaRP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60B2A99C-DA7C-5D89-C9BF-6F0204E99FD2}"/>
              </a:ext>
            </a:extLst>
          </p:cNvPr>
          <p:cNvSpPr txBox="1"/>
          <p:nvPr/>
        </p:nvSpPr>
        <p:spPr>
          <a:xfrm>
            <a:off x="2471563" y="4514415"/>
            <a:ext cx="15748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Południowo-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Centralny</a:t>
            </a:r>
            <a:endParaRPr lang="pl-PL" sz="1000" dirty="0">
              <a:solidFill>
                <a:srgbClr val="004D44"/>
              </a:solidFill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A87FF824-537F-77D4-7745-94B965F3A20C}"/>
              </a:ext>
            </a:extLst>
          </p:cNvPr>
          <p:cNvSpPr txBox="1"/>
          <p:nvPr/>
        </p:nvSpPr>
        <p:spPr>
          <a:xfrm>
            <a:off x="3564113" y="4869213"/>
            <a:ext cx="15748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Południowo-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Wschodni</a:t>
            </a:r>
            <a:endParaRPr lang="pl-PL" sz="1000" dirty="0">
              <a:solidFill>
                <a:srgbClr val="004D44"/>
              </a:solidFill>
            </a:endParaRP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4053C26E-1AF7-24AB-E982-DAD8EAC2BE10}"/>
              </a:ext>
            </a:extLst>
          </p:cNvPr>
          <p:cNvSpPr txBox="1"/>
          <p:nvPr/>
        </p:nvSpPr>
        <p:spPr>
          <a:xfrm>
            <a:off x="1684163" y="3445794"/>
            <a:ext cx="1574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Centralno-Zachodni</a:t>
            </a:r>
            <a:endParaRPr lang="pl-PL" sz="1000" dirty="0">
              <a:solidFill>
                <a:srgbClr val="004D44"/>
              </a:solidFill>
            </a:endParaRP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FBC5BDC1-7CD2-8CCE-A1CF-5BFB929F8B63}"/>
              </a:ext>
            </a:extLst>
          </p:cNvPr>
          <p:cNvSpPr txBox="1"/>
          <p:nvPr/>
        </p:nvSpPr>
        <p:spPr>
          <a:xfrm>
            <a:off x="972963" y="4159617"/>
            <a:ext cx="15748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Makroregion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Południowo-</a:t>
            </a:r>
          </a:p>
          <a:p>
            <a:pPr algn="ctr"/>
            <a:r>
              <a:rPr lang="pl-PL" sz="1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Zachodni</a:t>
            </a:r>
            <a:endParaRPr lang="pl-PL" sz="1000" dirty="0">
              <a:solidFill>
                <a:srgbClr val="004D44"/>
              </a:solidFill>
            </a:endParaRPr>
          </a:p>
        </p:txBody>
      </p:sp>
      <p:pic>
        <p:nvPicPr>
          <p:cNvPr id="4" name="Grafika 3">
            <a:extLst>
              <a:ext uri="{FF2B5EF4-FFF2-40B4-BE49-F238E27FC236}">
                <a16:creationId xmlns:a16="http://schemas.microsoft.com/office/drawing/2014/main" id="{2CEE6C74-8F1F-022C-7D95-EC17FDE290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9413" y="663494"/>
            <a:ext cx="1082783" cy="729033"/>
          </a:xfrm>
          <a:prstGeom prst="rect">
            <a:avLst/>
          </a:prstGeom>
        </p:spPr>
      </p:pic>
      <p:grpSp>
        <p:nvGrpSpPr>
          <p:cNvPr id="3" name="Grafika 4">
            <a:extLst>
              <a:ext uri="{FF2B5EF4-FFF2-40B4-BE49-F238E27FC236}">
                <a16:creationId xmlns:a16="http://schemas.microsoft.com/office/drawing/2014/main" id="{ACC804E3-346E-3430-3130-63856E709E6E}"/>
              </a:ext>
            </a:extLst>
          </p:cNvPr>
          <p:cNvGrpSpPr/>
          <p:nvPr/>
        </p:nvGrpSpPr>
        <p:grpSpPr>
          <a:xfrm>
            <a:off x="9674563" y="444563"/>
            <a:ext cx="2090419" cy="302894"/>
            <a:chOff x="7747127" y="444563"/>
            <a:chExt cx="2090419" cy="302894"/>
          </a:xfrm>
        </p:grpSpPr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A5993333-F0FC-3BF0-FE4D-85F66FF04BC6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E9B3E9CD-D6E2-B093-DB96-A41F161FFDE6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279415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72746-C43B-E59C-6828-561338590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>
            <a:extLst>
              <a:ext uri="{FF2B5EF4-FFF2-40B4-BE49-F238E27FC236}">
                <a16:creationId xmlns:a16="http://schemas.microsoft.com/office/drawing/2014/main" id="{4003A935-7B05-B2B4-2981-C5BB5A0F46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3DA789-E798-73D0-01A0-93AB9246BD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D84C6B8-CB6B-50D8-67FD-C6728F6BD6DA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09258DBD-6787-92DF-C8D5-B5D60821C14A}"/>
              </a:ext>
            </a:extLst>
          </p:cNvPr>
          <p:cNvSpPr txBox="1"/>
          <p:nvPr/>
        </p:nvSpPr>
        <p:spPr>
          <a:xfrm>
            <a:off x="663880" y="633891"/>
            <a:ext cx="11232343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Kompleksowa opieka</a:t>
            </a:r>
            <a:b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 procesem diagnostycznym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567FD5E6-1006-5A0E-9322-47B3C6C5441A}"/>
              </a:ext>
            </a:extLst>
          </p:cNvPr>
          <p:cNvGrpSpPr/>
          <p:nvPr/>
        </p:nvGrpSpPr>
        <p:grpSpPr>
          <a:xfrm>
            <a:off x="4559678" y="2739306"/>
            <a:ext cx="1386335" cy="2447598"/>
            <a:chOff x="4226204" y="2518023"/>
            <a:chExt cx="1386335" cy="2447598"/>
          </a:xfrm>
        </p:grpSpPr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2A283AD8-6103-BEF5-9A39-34194772724F}"/>
                </a:ext>
              </a:extLst>
            </p:cNvPr>
            <p:cNvSpPr/>
            <p:nvPr/>
          </p:nvSpPr>
          <p:spPr>
            <a:xfrm>
              <a:off x="4226204" y="2518023"/>
              <a:ext cx="1386335" cy="2447598"/>
            </a:xfrm>
            <a:prstGeom prst="rect">
              <a:avLst/>
            </a:prstGeom>
            <a:solidFill>
              <a:srgbClr val="EDF2F5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38152027-2742-8678-89A0-EEFB6030B60A}"/>
                </a:ext>
              </a:extLst>
            </p:cNvPr>
            <p:cNvSpPr txBox="1"/>
            <p:nvPr/>
          </p:nvSpPr>
          <p:spPr>
            <a:xfrm>
              <a:off x="4319558" y="2626156"/>
              <a:ext cx="1241369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rgbClr val="EC660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Ekspercki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zespół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EBD233B8-DE4B-AF3D-F601-ED28BD67256E}"/>
              </a:ext>
            </a:extLst>
          </p:cNvPr>
          <p:cNvGrpSpPr/>
          <p:nvPr/>
        </p:nvGrpSpPr>
        <p:grpSpPr>
          <a:xfrm>
            <a:off x="2649152" y="3325216"/>
            <a:ext cx="1504231" cy="2448729"/>
            <a:chOff x="2405617" y="2518023"/>
            <a:chExt cx="1504231" cy="2448729"/>
          </a:xfrm>
        </p:grpSpPr>
        <p:sp>
          <p:nvSpPr>
            <p:cNvPr id="23" name="Prostokąt 22">
              <a:extLst>
                <a:ext uri="{FF2B5EF4-FFF2-40B4-BE49-F238E27FC236}">
                  <a16:creationId xmlns:a16="http://schemas.microsoft.com/office/drawing/2014/main" id="{56F117B8-32E7-A9BD-C085-F920CF71BEDC}"/>
                </a:ext>
              </a:extLst>
            </p:cNvPr>
            <p:cNvSpPr/>
            <p:nvPr/>
          </p:nvSpPr>
          <p:spPr>
            <a:xfrm>
              <a:off x="2405617" y="2518023"/>
              <a:ext cx="1504231" cy="2448729"/>
            </a:xfrm>
            <a:prstGeom prst="rect">
              <a:avLst/>
            </a:pr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1DEDF4F6-7E33-AB17-2EC3-374D0A6588CB}"/>
                </a:ext>
              </a:extLst>
            </p:cNvPr>
            <p:cNvSpPr txBox="1"/>
            <p:nvPr/>
          </p:nvSpPr>
          <p:spPr>
            <a:xfrm>
              <a:off x="2511586" y="2634490"/>
              <a:ext cx="1347814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Bezpieczna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logistyka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28F0E4E6-6F80-00FC-2CA7-763BE541D133}"/>
              </a:ext>
            </a:extLst>
          </p:cNvPr>
          <p:cNvGrpSpPr/>
          <p:nvPr/>
        </p:nvGrpSpPr>
        <p:grpSpPr>
          <a:xfrm>
            <a:off x="6352308" y="3325781"/>
            <a:ext cx="1386335" cy="2447599"/>
            <a:chOff x="5797640" y="2518023"/>
            <a:chExt cx="1386335" cy="2447599"/>
          </a:xfrm>
        </p:grpSpPr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35E152F1-0358-1BDE-3C47-3ACDA12D30BA}"/>
                </a:ext>
              </a:extLst>
            </p:cNvPr>
            <p:cNvSpPr/>
            <p:nvPr/>
          </p:nvSpPr>
          <p:spPr>
            <a:xfrm>
              <a:off x="5797640" y="2518023"/>
              <a:ext cx="1386335" cy="2447599"/>
            </a:xfrm>
            <a:prstGeom prst="rect">
              <a:avLst/>
            </a:prstGeom>
            <a:solidFill>
              <a:srgbClr val="FCE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C2E62963-7548-089E-208D-0ADA195DF1F2}"/>
                </a:ext>
              </a:extLst>
            </p:cNvPr>
            <p:cNvSpPr txBox="1"/>
            <p:nvPr/>
          </p:nvSpPr>
          <p:spPr>
            <a:xfrm>
              <a:off x="5892422" y="2617405"/>
              <a:ext cx="1220979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rgbClr val="EC660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Najwyższe</a:t>
              </a:r>
              <a:b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standardy</a:t>
              </a:r>
              <a:b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jakości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5EA4D5B0-0D11-9A52-FA3F-64F155A8EDE5}"/>
              </a:ext>
            </a:extLst>
          </p:cNvPr>
          <p:cNvGrpSpPr/>
          <p:nvPr/>
        </p:nvGrpSpPr>
        <p:grpSpPr>
          <a:xfrm>
            <a:off x="8144938" y="2739306"/>
            <a:ext cx="1556338" cy="2447598"/>
            <a:chOff x="7420688" y="2518024"/>
            <a:chExt cx="1556338" cy="2447598"/>
          </a:xfrm>
        </p:grpSpPr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9346BF56-58E4-5A9C-7029-5B163EEE03BA}"/>
                </a:ext>
              </a:extLst>
            </p:cNvPr>
            <p:cNvSpPr/>
            <p:nvPr/>
          </p:nvSpPr>
          <p:spPr>
            <a:xfrm>
              <a:off x="7420688" y="2518024"/>
              <a:ext cx="1556338" cy="2447598"/>
            </a:xfrm>
            <a:prstGeom prst="rect">
              <a:avLst/>
            </a:prstGeom>
            <a:solidFill>
              <a:srgbClr val="F9FFF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5" name="pole tekstowe 24">
              <a:extLst>
                <a:ext uri="{FF2B5EF4-FFF2-40B4-BE49-F238E27FC236}">
                  <a16:creationId xmlns:a16="http://schemas.microsoft.com/office/drawing/2014/main" id="{BBE58C17-A6E2-7E89-242D-5404AEA7CEAE}"/>
                </a:ext>
              </a:extLst>
            </p:cNvPr>
            <p:cNvSpPr txBox="1"/>
            <p:nvPr/>
          </p:nvSpPr>
          <p:spPr>
            <a:xfrm>
              <a:off x="7505748" y="2597959"/>
              <a:ext cx="1471278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rgbClr val="EC660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Technologie</a:t>
              </a:r>
              <a:b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cyfryzacja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895E425E-C897-BEF4-6607-097B88CA3B0A}"/>
              </a:ext>
            </a:extLst>
          </p:cNvPr>
          <p:cNvGrpSpPr/>
          <p:nvPr/>
        </p:nvGrpSpPr>
        <p:grpSpPr>
          <a:xfrm>
            <a:off x="10107568" y="3325781"/>
            <a:ext cx="1847719" cy="2447598"/>
            <a:chOff x="10107568" y="2518024"/>
            <a:chExt cx="1847719" cy="2447598"/>
          </a:xfrm>
        </p:grpSpPr>
        <p:sp>
          <p:nvSpPr>
            <p:cNvPr id="21" name="Prostokąt 20">
              <a:extLst>
                <a:ext uri="{FF2B5EF4-FFF2-40B4-BE49-F238E27FC236}">
                  <a16:creationId xmlns:a16="http://schemas.microsoft.com/office/drawing/2014/main" id="{C5C96FDB-5399-5F5F-3BF9-AAB6E36CA256}"/>
                </a:ext>
              </a:extLst>
            </p:cNvPr>
            <p:cNvSpPr/>
            <p:nvPr/>
          </p:nvSpPr>
          <p:spPr>
            <a:xfrm>
              <a:off x="10107568" y="2518024"/>
              <a:ext cx="1847719" cy="2447598"/>
            </a:xfrm>
            <a:prstGeom prst="rect">
              <a:avLst/>
            </a:prstGeom>
            <a:solidFill>
              <a:srgbClr val="C6F5ED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baseline="-25000" dirty="0"/>
            </a:p>
          </p:txBody>
        </p:sp>
        <p:sp>
          <p:nvSpPr>
            <p:cNvPr id="26" name="pole tekstowe 25">
              <a:extLst>
                <a:ext uri="{FF2B5EF4-FFF2-40B4-BE49-F238E27FC236}">
                  <a16:creationId xmlns:a16="http://schemas.microsoft.com/office/drawing/2014/main" id="{2557F53F-695F-75C3-81D0-1420C977B978}"/>
                </a:ext>
              </a:extLst>
            </p:cNvPr>
            <p:cNvSpPr txBox="1"/>
            <p:nvPr/>
          </p:nvSpPr>
          <p:spPr>
            <a:xfrm>
              <a:off x="10208664" y="2590412"/>
              <a:ext cx="172898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rgbClr val="EC660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06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Edukacja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profilaktyka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Grafika 1">
            <a:extLst>
              <a:ext uri="{FF2B5EF4-FFF2-40B4-BE49-F238E27FC236}">
                <a16:creationId xmlns:a16="http://schemas.microsoft.com/office/drawing/2014/main" id="{BC335890-0A43-4040-3386-A019E0B72D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0405" y="669170"/>
            <a:ext cx="1082783" cy="729033"/>
          </a:xfrm>
          <a:prstGeom prst="rect">
            <a:avLst/>
          </a:prstGeom>
        </p:spPr>
      </p:pic>
      <p:sp>
        <p:nvSpPr>
          <p:cNvPr id="14" name="Prostokąt 13">
            <a:extLst>
              <a:ext uri="{FF2B5EF4-FFF2-40B4-BE49-F238E27FC236}">
                <a16:creationId xmlns:a16="http://schemas.microsoft.com/office/drawing/2014/main" id="{EAAC1A5E-B89E-5D54-2260-75CEF84B6C76}"/>
              </a:ext>
            </a:extLst>
          </p:cNvPr>
          <p:cNvSpPr/>
          <p:nvPr/>
        </p:nvSpPr>
        <p:spPr>
          <a:xfrm>
            <a:off x="2328031" y="3877971"/>
            <a:ext cx="235947" cy="750439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grpSp>
        <p:nvGrpSpPr>
          <p:cNvPr id="20" name="Grupa 19">
            <a:extLst>
              <a:ext uri="{FF2B5EF4-FFF2-40B4-BE49-F238E27FC236}">
                <a16:creationId xmlns:a16="http://schemas.microsoft.com/office/drawing/2014/main" id="{F600A63C-F9DD-FE15-C395-BB298D3AEA72}"/>
              </a:ext>
            </a:extLst>
          </p:cNvPr>
          <p:cNvGrpSpPr/>
          <p:nvPr/>
        </p:nvGrpSpPr>
        <p:grpSpPr>
          <a:xfrm>
            <a:off x="236712" y="2738741"/>
            <a:ext cx="2006145" cy="2448729"/>
            <a:chOff x="213207" y="2518023"/>
            <a:chExt cx="2006145" cy="2448729"/>
          </a:xfrm>
        </p:grpSpPr>
        <p:sp>
          <p:nvSpPr>
            <p:cNvPr id="22" name="Prostokąt 21">
              <a:extLst>
                <a:ext uri="{FF2B5EF4-FFF2-40B4-BE49-F238E27FC236}">
                  <a16:creationId xmlns:a16="http://schemas.microsoft.com/office/drawing/2014/main" id="{9A024E24-829D-5687-D6F9-84AF214631B7}"/>
                </a:ext>
              </a:extLst>
            </p:cNvPr>
            <p:cNvSpPr/>
            <p:nvPr/>
          </p:nvSpPr>
          <p:spPr>
            <a:xfrm>
              <a:off x="213207" y="2518023"/>
              <a:ext cx="2006145" cy="2448729"/>
            </a:xfrm>
            <a:prstGeom prst="rect">
              <a:avLst/>
            </a:pr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7" name="pole tekstowe 26">
              <a:extLst>
                <a:ext uri="{FF2B5EF4-FFF2-40B4-BE49-F238E27FC236}">
                  <a16:creationId xmlns:a16="http://schemas.microsoft.com/office/drawing/2014/main" id="{225354AF-2D59-FE71-3233-E6E74CCD68F3}"/>
                </a:ext>
              </a:extLst>
            </p:cNvPr>
            <p:cNvSpPr txBox="1"/>
            <p:nvPr/>
          </p:nvSpPr>
          <p:spPr>
            <a:xfrm>
              <a:off x="610125" y="2632645"/>
              <a:ext cx="1558779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3200" dirty="0">
                  <a:solidFill>
                    <a:srgbClr val="EC660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  <a:p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Indywidualna</a:t>
              </a:r>
              <a:b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opieka</a:t>
              </a:r>
              <a:b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600" b="1" dirty="0">
                  <a:solidFill>
                    <a:srgbClr val="004D4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partnerstwo</a:t>
              </a:r>
              <a:endParaRPr lang="pl-PL" sz="1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Prostokąt 29">
            <a:extLst>
              <a:ext uri="{FF2B5EF4-FFF2-40B4-BE49-F238E27FC236}">
                <a16:creationId xmlns:a16="http://schemas.microsoft.com/office/drawing/2014/main" id="{F7082216-B2EF-EE2C-C145-39D7426D6699}"/>
              </a:ext>
            </a:extLst>
          </p:cNvPr>
          <p:cNvSpPr/>
          <p:nvPr/>
        </p:nvSpPr>
        <p:spPr>
          <a:xfrm>
            <a:off x="4238557" y="3877971"/>
            <a:ext cx="235947" cy="750439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1" name="Prostokąt 30">
            <a:extLst>
              <a:ext uri="{FF2B5EF4-FFF2-40B4-BE49-F238E27FC236}">
                <a16:creationId xmlns:a16="http://schemas.microsoft.com/office/drawing/2014/main" id="{44A9DA34-1CFE-40B6-2B54-AC3C1948FB7C}"/>
              </a:ext>
            </a:extLst>
          </p:cNvPr>
          <p:cNvSpPr/>
          <p:nvPr/>
        </p:nvSpPr>
        <p:spPr>
          <a:xfrm>
            <a:off x="6031187" y="3877971"/>
            <a:ext cx="235947" cy="750439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2" name="Prostokąt 31">
            <a:extLst>
              <a:ext uri="{FF2B5EF4-FFF2-40B4-BE49-F238E27FC236}">
                <a16:creationId xmlns:a16="http://schemas.microsoft.com/office/drawing/2014/main" id="{0F047538-E1D1-D483-6213-DF21087B4FB9}"/>
              </a:ext>
            </a:extLst>
          </p:cNvPr>
          <p:cNvSpPr/>
          <p:nvPr/>
        </p:nvSpPr>
        <p:spPr>
          <a:xfrm>
            <a:off x="7823817" y="3877971"/>
            <a:ext cx="235947" cy="750439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33" name="Prostokąt 32">
            <a:extLst>
              <a:ext uri="{FF2B5EF4-FFF2-40B4-BE49-F238E27FC236}">
                <a16:creationId xmlns:a16="http://schemas.microsoft.com/office/drawing/2014/main" id="{371FAA3B-2222-1647-1A6F-619616166C24}"/>
              </a:ext>
            </a:extLst>
          </p:cNvPr>
          <p:cNvSpPr/>
          <p:nvPr/>
        </p:nvSpPr>
        <p:spPr>
          <a:xfrm>
            <a:off x="9786450" y="3877971"/>
            <a:ext cx="235947" cy="750439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grpSp>
        <p:nvGrpSpPr>
          <p:cNvPr id="28" name="Grafika 4">
            <a:extLst>
              <a:ext uri="{FF2B5EF4-FFF2-40B4-BE49-F238E27FC236}">
                <a16:creationId xmlns:a16="http://schemas.microsoft.com/office/drawing/2014/main" id="{5131C11C-C637-7924-1A8C-31B0F5A1FE3A}"/>
              </a:ext>
            </a:extLst>
          </p:cNvPr>
          <p:cNvGrpSpPr/>
          <p:nvPr/>
        </p:nvGrpSpPr>
        <p:grpSpPr>
          <a:xfrm>
            <a:off x="2856278" y="5002610"/>
            <a:ext cx="818496" cy="598890"/>
            <a:chOff x="1527017" y="6135517"/>
            <a:chExt cx="1253946" cy="917507"/>
          </a:xfrm>
          <a:solidFill>
            <a:schemeClr val="bg1"/>
          </a:solidFill>
        </p:grpSpPr>
        <p:sp>
          <p:nvSpPr>
            <p:cNvPr id="34" name="Dowolny kształt: kształt 33">
              <a:extLst>
                <a:ext uri="{FF2B5EF4-FFF2-40B4-BE49-F238E27FC236}">
                  <a16:creationId xmlns:a16="http://schemas.microsoft.com/office/drawing/2014/main" id="{D006DB7B-B72D-5ED5-9ACD-FA50082F04AF}"/>
                </a:ext>
              </a:extLst>
            </p:cNvPr>
            <p:cNvSpPr/>
            <p:nvPr/>
          </p:nvSpPr>
          <p:spPr>
            <a:xfrm>
              <a:off x="2390248" y="6322112"/>
              <a:ext cx="286958" cy="235649"/>
            </a:xfrm>
            <a:custGeom>
              <a:avLst/>
              <a:gdLst>
                <a:gd name="csX0" fmla="*/ 261747 w 286958"/>
                <a:gd name="csY0" fmla="*/ 164878 h 235649"/>
                <a:gd name="csX1" fmla="*/ 201454 w 286958"/>
                <a:gd name="csY1" fmla="*/ 58198 h 235649"/>
                <a:gd name="csX2" fmla="*/ 175641 w 286958"/>
                <a:gd name="csY2" fmla="*/ 10573 h 235649"/>
                <a:gd name="csX3" fmla="*/ 160401 w 286958"/>
                <a:gd name="csY3" fmla="*/ 0 h 235649"/>
                <a:gd name="csX4" fmla="*/ 18479 w 286958"/>
                <a:gd name="csY4" fmla="*/ 0 h 235649"/>
                <a:gd name="csX5" fmla="*/ 0 w 286958"/>
                <a:gd name="csY5" fmla="*/ 19336 h 235649"/>
                <a:gd name="csX6" fmla="*/ 0 w 286958"/>
                <a:gd name="csY6" fmla="*/ 215074 h 235649"/>
                <a:gd name="csX7" fmla="*/ 17526 w 286958"/>
                <a:gd name="csY7" fmla="*/ 235648 h 235649"/>
                <a:gd name="csX8" fmla="*/ 267271 w 286958"/>
                <a:gd name="csY8" fmla="*/ 235648 h 235649"/>
                <a:gd name="csX9" fmla="*/ 284226 w 286958"/>
                <a:gd name="csY9" fmla="*/ 225266 h 235649"/>
                <a:gd name="csX10" fmla="*/ 283559 w 286958"/>
                <a:gd name="csY10" fmla="*/ 204121 h 235649"/>
                <a:gd name="csX11" fmla="*/ 261652 w 286958"/>
                <a:gd name="csY11" fmla="*/ 164878 h 235649"/>
                <a:gd name="csX12" fmla="*/ 40481 w 286958"/>
                <a:gd name="csY12" fmla="*/ 195929 h 235649"/>
                <a:gd name="csX13" fmla="*/ 40481 w 286958"/>
                <a:gd name="csY13" fmla="*/ 39815 h 235649"/>
                <a:gd name="csX14" fmla="*/ 144209 w 286958"/>
                <a:gd name="csY14" fmla="*/ 39433 h 235649"/>
                <a:gd name="csX15" fmla="*/ 232410 w 286958"/>
                <a:gd name="csY15" fmla="*/ 195834 h 235649"/>
                <a:gd name="csX16" fmla="*/ 40386 w 286958"/>
                <a:gd name="csY16" fmla="*/ 195834 h 23564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286958" h="235649">
                  <a:moveTo>
                    <a:pt x="261747" y="164878"/>
                  </a:moveTo>
                  <a:lnTo>
                    <a:pt x="201454" y="58198"/>
                  </a:lnTo>
                  <a:lnTo>
                    <a:pt x="175641" y="10573"/>
                  </a:lnTo>
                  <a:cubicBezTo>
                    <a:pt x="172784" y="5334"/>
                    <a:pt x="166783" y="0"/>
                    <a:pt x="160401" y="0"/>
                  </a:cubicBezTo>
                  <a:lnTo>
                    <a:pt x="18479" y="0"/>
                  </a:lnTo>
                  <a:cubicBezTo>
                    <a:pt x="7715" y="0"/>
                    <a:pt x="0" y="8763"/>
                    <a:pt x="0" y="19336"/>
                  </a:cubicBezTo>
                  <a:lnTo>
                    <a:pt x="0" y="215074"/>
                  </a:lnTo>
                  <a:cubicBezTo>
                    <a:pt x="0" y="224885"/>
                    <a:pt x="6858" y="235648"/>
                    <a:pt x="17526" y="235648"/>
                  </a:cubicBezTo>
                  <a:lnTo>
                    <a:pt x="267271" y="235648"/>
                  </a:lnTo>
                  <a:cubicBezTo>
                    <a:pt x="275082" y="235744"/>
                    <a:pt x="280988" y="230410"/>
                    <a:pt x="284226" y="225266"/>
                  </a:cubicBezTo>
                  <a:cubicBezTo>
                    <a:pt x="288417" y="218599"/>
                    <a:pt x="287465" y="211074"/>
                    <a:pt x="283559" y="204121"/>
                  </a:cubicBezTo>
                  <a:lnTo>
                    <a:pt x="261652" y="164878"/>
                  </a:lnTo>
                  <a:close/>
                  <a:moveTo>
                    <a:pt x="40481" y="195929"/>
                  </a:moveTo>
                  <a:lnTo>
                    <a:pt x="40481" y="39815"/>
                  </a:lnTo>
                  <a:cubicBezTo>
                    <a:pt x="40481" y="39815"/>
                    <a:pt x="144209" y="39433"/>
                    <a:pt x="144209" y="39433"/>
                  </a:cubicBezTo>
                  <a:lnTo>
                    <a:pt x="232410" y="195834"/>
                  </a:lnTo>
                  <a:lnTo>
                    <a:pt x="40386" y="1958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3449769D-6668-D7EB-8B53-787772BD9554}"/>
                </a:ext>
              </a:extLst>
            </p:cNvPr>
            <p:cNvSpPr/>
            <p:nvPr/>
          </p:nvSpPr>
          <p:spPr>
            <a:xfrm>
              <a:off x="1653306" y="6495615"/>
              <a:ext cx="188187" cy="187422"/>
            </a:xfrm>
            <a:custGeom>
              <a:avLst/>
              <a:gdLst>
                <a:gd name="csX0" fmla="*/ 96481 w 188187"/>
                <a:gd name="csY0" fmla="*/ 42 h 187422"/>
                <a:gd name="csX1" fmla="*/ 1993 w 188187"/>
                <a:gd name="csY1" fmla="*/ 73861 h 187422"/>
                <a:gd name="csX2" fmla="*/ 22948 w 188187"/>
                <a:gd name="csY2" fmla="*/ 154633 h 187422"/>
                <a:gd name="csX3" fmla="*/ 97909 w 188187"/>
                <a:gd name="csY3" fmla="*/ 187304 h 187422"/>
                <a:gd name="csX4" fmla="*/ 186968 w 188187"/>
                <a:gd name="csY4" fmla="*/ 78338 h 187422"/>
                <a:gd name="csX5" fmla="*/ 96576 w 188187"/>
                <a:gd name="csY5" fmla="*/ 138 h 187422"/>
                <a:gd name="csX6" fmla="*/ 133723 w 188187"/>
                <a:gd name="csY6" fmla="*/ 128630 h 187422"/>
                <a:gd name="csX7" fmla="*/ 72478 w 188187"/>
                <a:gd name="csY7" fmla="*/ 142632 h 187422"/>
                <a:gd name="csX8" fmla="*/ 40283 w 188187"/>
                <a:gd name="csY8" fmla="*/ 89673 h 187422"/>
                <a:gd name="csX9" fmla="*/ 92480 w 188187"/>
                <a:gd name="csY9" fmla="*/ 39857 h 187422"/>
                <a:gd name="csX10" fmla="*/ 141724 w 188187"/>
                <a:gd name="csY10" fmla="*/ 69480 h 187422"/>
                <a:gd name="csX11" fmla="*/ 133628 w 188187"/>
                <a:gd name="csY11" fmla="*/ 128630 h 187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88187" h="187422">
                  <a:moveTo>
                    <a:pt x="96481" y="42"/>
                  </a:moveTo>
                  <a:cubicBezTo>
                    <a:pt x="50856" y="-1291"/>
                    <a:pt x="11327" y="28998"/>
                    <a:pt x="1993" y="73861"/>
                  </a:cubicBezTo>
                  <a:cubicBezTo>
                    <a:pt x="-4008" y="102531"/>
                    <a:pt x="3707" y="132249"/>
                    <a:pt x="22948" y="154633"/>
                  </a:cubicBezTo>
                  <a:cubicBezTo>
                    <a:pt x="40950" y="175588"/>
                    <a:pt x="68382" y="188828"/>
                    <a:pt x="97909" y="187304"/>
                  </a:cubicBezTo>
                  <a:cubicBezTo>
                    <a:pt x="154488" y="184351"/>
                    <a:pt x="195922" y="133583"/>
                    <a:pt x="186968" y="78338"/>
                  </a:cubicBezTo>
                  <a:cubicBezTo>
                    <a:pt x="179824" y="33951"/>
                    <a:pt x="141248" y="1471"/>
                    <a:pt x="96576" y="138"/>
                  </a:cubicBezTo>
                  <a:close/>
                  <a:moveTo>
                    <a:pt x="133723" y="128630"/>
                  </a:moveTo>
                  <a:cubicBezTo>
                    <a:pt x="118579" y="146442"/>
                    <a:pt x="93623" y="151776"/>
                    <a:pt x="72478" y="142632"/>
                  </a:cubicBezTo>
                  <a:cubicBezTo>
                    <a:pt x="51999" y="133773"/>
                    <a:pt x="39140" y="112914"/>
                    <a:pt x="40283" y="89673"/>
                  </a:cubicBezTo>
                  <a:cubicBezTo>
                    <a:pt x="41712" y="61669"/>
                    <a:pt x="64381" y="40333"/>
                    <a:pt x="92480" y="39857"/>
                  </a:cubicBezTo>
                  <a:cubicBezTo>
                    <a:pt x="113721" y="39476"/>
                    <a:pt x="132866" y="51477"/>
                    <a:pt x="141724" y="69480"/>
                  </a:cubicBezTo>
                  <a:cubicBezTo>
                    <a:pt x="151345" y="89101"/>
                    <a:pt x="148201" y="111580"/>
                    <a:pt x="133628" y="128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6" name="Dowolny kształt: kształt 35">
              <a:extLst>
                <a:ext uri="{FF2B5EF4-FFF2-40B4-BE49-F238E27FC236}">
                  <a16:creationId xmlns:a16="http://schemas.microsoft.com/office/drawing/2014/main" id="{C907B920-1C4F-0613-1207-F8332BF008C9}"/>
                </a:ext>
              </a:extLst>
            </p:cNvPr>
            <p:cNvSpPr/>
            <p:nvPr/>
          </p:nvSpPr>
          <p:spPr>
            <a:xfrm>
              <a:off x="1527017" y="6135517"/>
              <a:ext cx="1253946" cy="917507"/>
            </a:xfrm>
            <a:custGeom>
              <a:avLst/>
              <a:gdLst>
                <a:gd name="csX0" fmla="*/ 1249565 w 1253946"/>
                <a:gd name="csY0" fmla="*/ 413195 h 917507"/>
                <a:gd name="csX1" fmla="*/ 1211941 w 1253946"/>
                <a:gd name="csY1" fmla="*/ 346615 h 917507"/>
                <a:gd name="csX2" fmla="*/ 1095355 w 1253946"/>
                <a:gd name="csY2" fmla="*/ 143065 h 917507"/>
                <a:gd name="csX3" fmla="*/ 1039253 w 1253946"/>
                <a:gd name="csY3" fmla="*/ 111062 h 917507"/>
                <a:gd name="csX4" fmla="*/ 826845 w 1253946"/>
                <a:gd name="csY4" fmla="*/ 110585 h 917507"/>
                <a:gd name="csX5" fmla="*/ 826845 w 1253946"/>
                <a:gd name="csY5" fmla="*/ 64960 h 917507"/>
                <a:gd name="csX6" fmla="*/ 761980 w 1253946"/>
                <a:gd name="csY6" fmla="*/ 0 h 917507"/>
                <a:gd name="csX7" fmla="*/ 218293 w 1253946"/>
                <a:gd name="csY7" fmla="*/ 0 h 917507"/>
                <a:gd name="csX8" fmla="*/ 153523 w 1253946"/>
                <a:gd name="csY8" fmla="*/ 64960 h 917507"/>
                <a:gd name="csX9" fmla="*/ 152856 w 1253946"/>
                <a:gd name="csY9" fmla="*/ 285083 h 917507"/>
                <a:gd name="csX10" fmla="*/ 33317 w 1253946"/>
                <a:gd name="csY10" fmla="*/ 473107 h 917507"/>
                <a:gd name="csX11" fmla="*/ 74180 w 1253946"/>
                <a:gd name="csY11" fmla="*/ 599504 h 917507"/>
                <a:gd name="csX12" fmla="*/ 143141 w 1253946"/>
                <a:gd name="csY12" fmla="*/ 733806 h 917507"/>
                <a:gd name="csX13" fmla="*/ 37985 w 1253946"/>
                <a:gd name="csY13" fmla="*/ 766191 h 917507"/>
                <a:gd name="csX14" fmla="*/ 15125 w 1253946"/>
                <a:gd name="csY14" fmla="*/ 784765 h 917507"/>
                <a:gd name="csX15" fmla="*/ 22935 w 1253946"/>
                <a:gd name="csY15" fmla="*/ 867823 h 917507"/>
                <a:gd name="csX16" fmla="*/ 57511 w 1253946"/>
                <a:gd name="csY16" fmla="*/ 888016 h 917507"/>
                <a:gd name="csX17" fmla="*/ 172287 w 1253946"/>
                <a:gd name="csY17" fmla="*/ 915257 h 917507"/>
                <a:gd name="csX18" fmla="*/ 264965 w 1253946"/>
                <a:gd name="csY18" fmla="*/ 915257 h 917507"/>
                <a:gd name="csX19" fmla="*/ 355548 w 1253946"/>
                <a:gd name="csY19" fmla="*/ 897541 h 917507"/>
                <a:gd name="csX20" fmla="*/ 424414 w 1253946"/>
                <a:gd name="csY20" fmla="*/ 857631 h 917507"/>
                <a:gd name="csX21" fmla="*/ 412984 w 1253946"/>
                <a:gd name="csY21" fmla="*/ 775811 h 917507"/>
                <a:gd name="csX22" fmla="*/ 376408 w 1253946"/>
                <a:gd name="csY22" fmla="*/ 755237 h 917507"/>
                <a:gd name="csX23" fmla="*/ 293826 w 1253946"/>
                <a:gd name="csY23" fmla="*/ 734473 h 917507"/>
                <a:gd name="csX24" fmla="*/ 316305 w 1253946"/>
                <a:gd name="csY24" fmla="*/ 693325 h 917507"/>
                <a:gd name="csX25" fmla="*/ 384599 w 1253946"/>
                <a:gd name="csY25" fmla="*/ 693325 h 917507"/>
                <a:gd name="csX26" fmla="*/ 453560 w 1253946"/>
                <a:gd name="csY26" fmla="*/ 769811 h 917507"/>
                <a:gd name="csX27" fmla="*/ 581862 w 1253946"/>
                <a:gd name="csY27" fmla="*/ 693230 h 917507"/>
                <a:gd name="csX28" fmla="*/ 926286 w 1253946"/>
                <a:gd name="csY28" fmla="*/ 693230 h 917507"/>
                <a:gd name="csX29" fmla="*/ 976959 w 1253946"/>
                <a:gd name="csY29" fmla="*/ 762762 h 917507"/>
                <a:gd name="csX30" fmla="*/ 1031347 w 1253946"/>
                <a:gd name="csY30" fmla="*/ 774668 h 917507"/>
                <a:gd name="csX31" fmla="*/ 1123835 w 1253946"/>
                <a:gd name="csY31" fmla="*/ 693420 h 917507"/>
                <a:gd name="csX32" fmla="*/ 1187366 w 1253946"/>
                <a:gd name="csY32" fmla="*/ 692944 h 917507"/>
                <a:gd name="csX33" fmla="*/ 1232134 w 1253946"/>
                <a:gd name="csY33" fmla="*/ 674275 h 917507"/>
                <a:gd name="csX34" fmla="*/ 1253946 w 1253946"/>
                <a:gd name="csY34" fmla="*/ 624459 h 917507"/>
                <a:gd name="csX35" fmla="*/ 1253946 w 1253946"/>
                <a:gd name="csY35" fmla="*/ 433673 h 917507"/>
                <a:gd name="csX36" fmla="*/ 1249279 w 1253946"/>
                <a:gd name="csY36" fmla="*/ 413195 h 917507"/>
                <a:gd name="csX37" fmla="*/ 193909 w 1253946"/>
                <a:gd name="csY37" fmla="*/ 67913 h 917507"/>
                <a:gd name="csX38" fmla="*/ 224294 w 1253946"/>
                <a:gd name="csY38" fmla="*/ 39910 h 917507"/>
                <a:gd name="csX39" fmla="*/ 744740 w 1253946"/>
                <a:gd name="csY39" fmla="*/ 39910 h 917507"/>
                <a:gd name="csX40" fmla="*/ 744835 w 1253946"/>
                <a:gd name="csY40" fmla="*/ 39910 h 917507"/>
                <a:gd name="csX41" fmla="*/ 750359 w 1253946"/>
                <a:gd name="csY41" fmla="*/ 39910 h 917507"/>
                <a:gd name="csX42" fmla="*/ 750359 w 1253946"/>
                <a:gd name="csY42" fmla="*/ 39910 h 917507"/>
                <a:gd name="csX43" fmla="*/ 756074 w 1253946"/>
                <a:gd name="csY43" fmla="*/ 39910 h 917507"/>
                <a:gd name="csX44" fmla="*/ 786459 w 1253946"/>
                <a:gd name="csY44" fmla="*/ 67913 h 917507"/>
                <a:gd name="csX45" fmla="*/ 786650 w 1253946"/>
                <a:gd name="csY45" fmla="*/ 294418 h 917507"/>
                <a:gd name="csX46" fmla="*/ 786364 w 1253946"/>
                <a:gd name="csY46" fmla="*/ 294513 h 917507"/>
                <a:gd name="csX47" fmla="*/ 786554 w 1253946"/>
                <a:gd name="csY47" fmla="*/ 447961 h 917507"/>
                <a:gd name="csX48" fmla="*/ 755979 w 1253946"/>
                <a:gd name="csY48" fmla="*/ 482441 h 917507"/>
                <a:gd name="csX49" fmla="*/ 401744 w 1253946"/>
                <a:gd name="csY49" fmla="*/ 482822 h 917507"/>
                <a:gd name="csX50" fmla="*/ 342023 w 1253946"/>
                <a:gd name="csY50" fmla="*/ 319754 h 917507"/>
                <a:gd name="csX51" fmla="*/ 193433 w 1253946"/>
                <a:gd name="csY51" fmla="*/ 274796 h 917507"/>
                <a:gd name="csX52" fmla="*/ 193623 w 1253946"/>
                <a:gd name="csY52" fmla="*/ 67913 h 917507"/>
                <a:gd name="csX53" fmla="*/ 386123 w 1253946"/>
                <a:gd name="csY53" fmla="*/ 806577 h 917507"/>
                <a:gd name="csX54" fmla="*/ 396029 w 1253946"/>
                <a:gd name="csY54" fmla="*/ 822579 h 917507"/>
                <a:gd name="csX55" fmla="*/ 388028 w 1253946"/>
                <a:gd name="csY55" fmla="*/ 837248 h 917507"/>
                <a:gd name="csX56" fmla="*/ 292397 w 1253946"/>
                <a:gd name="csY56" fmla="*/ 871157 h 917507"/>
                <a:gd name="csX57" fmla="*/ 154856 w 1253946"/>
                <a:gd name="csY57" fmla="*/ 872300 h 917507"/>
                <a:gd name="csX58" fmla="*/ 75513 w 1253946"/>
                <a:gd name="csY58" fmla="*/ 851345 h 917507"/>
                <a:gd name="csX59" fmla="*/ 42461 w 1253946"/>
                <a:gd name="csY59" fmla="*/ 819722 h 917507"/>
                <a:gd name="csX60" fmla="*/ 55320 w 1253946"/>
                <a:gd name="csY60" fmla="*/ 803815 h 917507"/>
                <a:gd name="csX61" fmla="*/ 164953 w 1253946"/>
                <a:gd name="csY61" fmla="*/ 771715 h 917507"/>
                <a:gd name="csX62" fmla="*/ 202196 w 1253946"/>
                <a:gd name="csY62" fmla="*/ 834009 h 917507"/>
                <a:gd name="csX63" fmla="*/ 219341 w 1253946"/>
                <a:gd name="csY63" fmla="*/ 843725 h 917507"/>
                <a:gd name="csX64" fmla="*/ 236486 w 1253946"/>
                <a:gd name="csY64" fmla="*/ 833247 h 917507"/>
                <a:gd name="csX65" fmla="*/ 272871 w 1253946"/>
                <a:gd name="csY65" fmla="*/ 771906 h 917507"/>
                <a:gd name="csX66" fmla="*/ 386219 w 1253946"/>
                <a:gd name="csY66" fmla="*/ 806672 h 917507"/>
                <a:gd name="csX67" fmla="*/ 218769 w 1253946"/>
                <a:gd name="csY67" fmla="*/ 781622 h 917507"/>
                <a:gd name="csX68" fmla="*/ 137997 w 1253946"/>
                <a:gd name="csY68" fmla="*/ 636842 h 917507"/>
                <a:gd name="csX69" fmla="*/ 100659 w 1253946"/>
                <a:gd name="csY69" fmla="*/ 557403 h 917507"/>
                <a:gd name="csX70" fmla="*/ 77513 w 1253946"/>
                <a:gd name="csY70" fmla="*/ 422053 h 917507"/>
                <a:gd name="csX71" fmla="*/ 123614 w 1253946"/>
                <a:gd name="csY71" fmla="*/ 347948 h 917507"/>
                <a:gd name="csX72" fmla="*/ 209816 w 1253946"/>
                <a:gd name="csY72" fmla="*/ 313658 h 917507"/>
                <a:gd name="csX73" fmla="*/ 363073 w 1253946"/>
                <a:gd name="csY73" fmla="*/ 442817 h 917507"/>
                <a:gd name="csX74" fmla="*/ 337736 w 1253946"/>
                <a:gd name="csY74" fmla="*/ 554450 h 917507"/>
                <a:gd name="csX75" fmla="*/ 218769 w 1253946"/>
                <a:gd name="csY75" fmla="*/ 781431 h 917507"/>
                <a:gd name="csX76" fmla="*/ 535856 w 1253946"/>
                <a:gd name="csY76" fmla="*/ 702755 h 917507"/>
                <a:gd name="csX77" fmla="*/ 489089 w 1253946"/>
                <a:gd name="csY77" fmla="*/ 733330 h 917507"/>
                <a:gd name="csX78" fmla="*/ 435749 w 1253946"/>
                <a:gd name="csY78" fmla="*/ 709708 h 917507"/>
                <a:gd name="csX79" fmla="*/ 435272 w 1253946"/>
                <a:gd name="csY79" fmla="*/ 637413 h 917507"/>
                <a:gd name="csX80" fmla="*/ 525665 w 1253946"/>
                <a:gd name="csY80" fmla="*/ 630269 h 917507"/>
                <a:gd name="csX81" fmla="*/ 535761 w 1253946"/>
                <a:gd name="csY81" fmla="*/ 702659 h 917507"/>
                <a:gd name="csX82" fmla="*/ 1084401 w 1253946"/>
                <a:gd name="csY82" fmla="*/ 683324 h 917507"/>
                <a:gd name="csX83" fmla="*/ 1044587 w 1253946"/>
                <a:gd name="csY83" fmla="*/ 730758 h 917507"/>
                <a:gd name="csX84" fmla="*/ 980388 w 1253946"/>
                <a:gd name="csY84" fmla="*/ 713899 h 917507"/>
                <a:gd name="csX85" fmla="*/ 969053 w 1253946"/>
                <a:gd name="csY85" fmla="*/ 652082 h 917507"/>
                <a:gd name="csX86" fmla="*/ 1010106 w 1253946"/>
                <a:gd name="csY86" fmla="*/ 615029 h 917507"/>
                <a:gd name="csX87" fmla="*/ 1066018 w 1253946"/>
                <a:gd name="csY87" fmla="*/ 628936 h 917507"/>
                <a:gd name="csX88" fmla="*/ 1084401 w 1253946"/>
                <a:gd name="csY88" fmla="*/ 683419 h 917507"/>
                <a:gd name="csX89" fmla="*/ 1213560 w 1253946"/>
                <a:gd name="csY89" fmla="*/ 622554 h 917507"/>
                <a:gd name="csX90" fmla="*/ 1181937 w 1253946"/>
                <a:gd name="csY90" fmla="*/ 652748 h 917507"/>
                <a:gd name="csX91" fmla="*/ 1124406 w 1253946"/>
                <a:gd name="csY91" fmla="*/ 652748 h 917507"/>
                <a:gd name="csX92" fmla="*/ 1113643 w 1253946"/>
                <a:gd name="csY92" fmla="*/ 623507 h 917507"/>
                <a:gd name="csX93" fmla="*/ 1014202 w 1253946"/>
                <a:gd name="csY93" fmla="*/ 573786 h 917507"/>
                <a:gd name="csX94" fmla="*/ 926286 w 1253946"/>
                <a:gd name="csY94" fmla="*/ 652653 h 917507"/>
                <a:gd name="csX95" fmla="*/ 582148 w 1253946"/>
                <a:gd name="csY95" fmla="*/ 652653 h 917507"/>
                <a:gd name="csX96" fmla="*/ 534618 w 1253946"/>
                <a:gd name="csY96" fmla="*/ 586454 h 917507"/>
                <a:gd name="csX97" fmla="*/ 443083 w 1253946"/>
                <a:gd name="csY97" fmla="*/ 581311 h 917507"/>
                <a:gd name="csX98" fmla="*/ 384599 w 1253946"/>
                <a:gd name="csY98" fmla="*/ 652558 h 917507"/>
                <a:gd name="csX99" fmla="*/ 337070 w 1253946"/>
                <a:gd name="csY99" fmla="*/ 652558 h 917507"/>
                <a:gd name="csX100" fmla="*/ 369074 w 1253946"/>
                <a:gd name="csY100" fmla="*/ 583025 h 917507"/>
                <a:gd name="csX101" fmla="*/ 392219 w 1253946"/>
                <a:gd name="csY101" fmla="*/ 523684 h 917507"/>
                <a:gd name="csX102" fmla="*/ 758837 w 1253946"/>
                <a:gd name="csY102" fmla="*/ 522827 h 917507"/>
                <a:gd name="csX103" fmla="*/ 827417 w 1253946"/>
                <a:gd name="csY103" fmla="*/ 449009 h 917507"/>
                <a:gd name="csX104" fmla="*/ 826940 w 1253946"/>
                <a:gd name="csY104" fmla="*/ 150686 h 917507"/>
                <a:gd name="csX105" fmla="*/ 1032204 w 1253946"/>
                <a:gd name="csY105" fmla="*/ 150686 h 917507"/>
                <a:gd name="csX106" fmla="*/ 1061541 w 1253946"/>
                <a:gd name="csY106" fmla="*/ 166116 h 917507"/>
                <a:gd name="csX107" fmla="*/ 1102118 w 1253946"/>
                <a:gd name="csY107" fmla="*/ 236411 h 917507"/>
                <a:gd name="csX108" fmla="*/ 1165173 w 1253946"/>
                <a:gd name="csY108" fmla="*/ 346900 h 917507"/>
                <a:gd name="csX109" fmla="*/ 1209369 w 1253946"/>
                <a:gd name="csY109" fmla="*/ 424148 h 917507"/>
                <a:gd name="csX110" fmla="*/ 1213560 w 1253946"/>
                <a:gd name="csY110" fmla="*/ 440436 h 917507"/>
                <a:gd name="csX111" fmla="*/ 1213560 w 1253946"/>
                <a:gd name="csY111" fmla="*/ 622554 h 9175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</a:cxnLst>
              <a:rect l="l" t="t" r="r" b="b"/>
              <a:pathLst>
                <a:path w="1253946" h="917507">
                  <a:moveTo>
                    <a:pt x="1249565" y="413195"/>
                  </a:moveTo>
                  <a:lnTo>
                    <a:pt x="1211941" y="346615"/>
                  </a:lnTo>
                  <a:lnTo>
                    <a:pt x="1095355" y="143065"/>
                  </a:lnTo>
                  <a:cubicBezTo>
                    <a:pt x="1082877" y="124301"/>
                    <a:pt x="1062494" y="111157"/>
                    <a:pt x="1039253" y="111062"/>
                  </a:cubicBezTo>
                  <a:lnTo>
                    <a:pt x="826845" y="110585"/>
                  </a:lnTo>
                  <a:lnTo>
                    <a:pt x="826845" y="64960"/>
                  </a:lnTo>
                  <a:cubicBezTo>
                    <a:pt x="826655" y="30004"/>
                    <a:pt x="794936" y="2572"/>
                    <a:pt x="761980" y="0"/>
                  </a:cubicBezTo>
                  <a:lnTo>
                    <a:pt x="218293" y="0"/>
                  </a:lnTo>
                  <a:cubicBezTo>
                    <a:pt x="185336" y="2572"/>
                    <a:pt x="153618" y="30004"/>
                    <a:pt x="153523" y="64960"/>
                  </a:cubicBezTo>
                  <a:lnTo>
                    <a:pt x="152856" y="285083"/>
                  </a:lnTo>
                  <a:cubicBezTo>
                    <a:pt x="74942" y="312420"/>
                    <a:pt x="24935" y="390620"/>
                    <a:pt x="33317" y="473107"/>
                  </a:cubicBezTo>
                  <a:cubicBezTo>
                    <a:pt x="37508" y="514255"/>
                    <a:pt x="57035" y="561594"/>
                    <a:pt x="74180" y="599504"/>
                  </a:cubicBezTo>
                  <a:cubicBezTo>
                    <a:pt x="95039" y="645509"/>
                    <a:pt x="118185" y="689420"/>
                    <a:pt x="143141" y="733806"/>
                  </a:cubicBezTo>
                  <a:cubicBezTo>
                    <a:pt x="105136" y="739235"/>
                    <a:pt x="71036" y="747427"/>
                    <a:pt x="37985" y="766191"/>
                  </a:cubicBezTo>
                  <a:cubicBezTo>
                    <a:pt x="29603" y="771715"/>
                    <a:pt x="21792" y="777145"/>
                    <a:pt x="15125" y="784765"/>
                  </a:cubicBezTo>
                  <a:cubicBezTo>
                    <a:pt x="-8497" y="811530"/>
                    <a:pt x="-3354" y="845725"/>
                    <a:pt x="22935" y="867823"/>
                  </a:cubicBezTo>
                  <a:cubicBezTo>
                    <a:pt x="33413" y="876586"/>
                    <a:pt x="44843" y="882682"/>
                    <a:pt x="57511" y="888016"/>
                  </a:cubicBezTo>
                  <a:cubicBezTo>
                    <a:pt x="94277" y="903446"/>
                    <a:pt x="132473" y="911543"/>
                    <a:pt x="172287" y="915257"/>
                  </a:cubicBezTo>
                  <a:cubicBezTo>
                    <a:pt x="203720" y="918210"/>
                    <a:pt x="233628" y="918305"/>
                    <a:pt x="264965" y="915257"/>
                  </a:cubicBezTo>
                  <a:cubicBezTo>
                    <a:pt x="296112" y="912209"/>
                    <a:pt x="325925" y="907161"/>
                    <a:pt x="355548" y="897541"/>
                  </a:cubicBezTo>
                  <a:cubicBezTo>
                    <a:pt x="379646" y="889730"/>
                    <a:pt x="408221" y="877443"/>
                    <a:pt x="424414" y="857631"/>
                  </a:cubicBezTo>
                  <a:cubicBezTo>
                    <a:pt x="446417" y="830771"/>
                    <a:pt x="438987" y="796195"/>
                    <a:pt x="412984" y="775811"/>
                  </a:cubicBezTo>
                  <a:cubicBezTo>
                    <a:pt x="401744" y="766953"/>
                    <a:pt x="389648" y="760952"/>
                    <a:pt x="376408" y="755237"/>
                  </a:cubicBezTo>
                  <a:cubicBezTo>
                    <a:pt x="349738" y="744855"/>
                    <a:pt x="322687" y="738283"/>
                    <a:pt x="293826" y="734473"/>
                  </a:cubicBezTo>
                  <a:lnTo>
                    <a:pt x="316305" y="693325"/>
                  </a:lnTo>
                  <a:lnTo>
                    <a:pt x="384599" y="693325"/>
                  </a:lnTo>
                  <a:cubicBezTo>
                    <a:pt x="391648" y="729996"/>
                    <a:pt x="417842" y="759428"/>
                    <a:pt x="453560" y="769811"/>
                  </a:cubicBezTo>
                  <a:cubicBezTo>
                    <a:pt x="510425" y="787146"/>
                    <a:pt x="570432" y="751332"/>
                    <a:pt x="581862" y="693230"/>
                  </a:cubicBezTo>
                  <a:lnTo>
                    <a:pt x="926286" y="693230"/>
                  </a:lnTo>
                  <a:cubicBezTo>
                    <a:pt x="932192" y="723709"/>
                    <a:pt x="950289" y="748379"/>
                    <a:pt x="976959" y="762762"/>
                  </a:cubicBezTo>
                  <a:cubicBezTo>
                    <a:pt x="993914" y="771620"/>
                    <a:pt x="1012392" y="775621"/>
                    <a:pt x="1031347" y="774668"/>
                  </a:cubicBezTo>
                  <a:cubicBezTo>
                    <a:pt x="1077353" y="771049"/>
                    <a:pt x="1114786" y="738664"/>
                    <a:pt x="1123835" y="693420"/>
                  </a:cubicBezTo>
                  <a:lnTo>
                    <a:pt x="1187366" y="692944"/>
                  </a:lnTo>
                  <a:cubicBezTo>
                    <a:pt x="1204511" y="692849"/>
                    <a:pt x="1219751" y="685229"/>
                    <a:pt x="1232134" y="674275"/>
                  </a:cubicBezTo>
                  <a:cubicBezTo>
                    <a:pt x="1246136" y="661035"/>
                    <a:pt x="1253946" y="643985"/>
                    <a:pt x="1253946" y="624459"/>
                  </a:cubicBezTo>
                  <a:lnTo>
                    <a:pt x="1253946" y="433673"/>
                  </a:lnTo>
                  <a:cubicBezTo>
                    <a:pt x="1253946" y="426148"/>
                    <a:pt x="1252803" y="419481"/>
                    <a:pt x="1249279" y="413195"/>
                  </a:cubicBezTo>
                  <a:close/>
                  <a:moveTo>
                    <a:pt x="193909" y="67913"/>
                  </a:moveTo>
                  <a:cubicBezTo>
                    <a:pt x="193909" y="51626"/>
                    <a:pt x="209435" y="39910"/>
                    <a:pt x="224294" y="39910"/>
                  </a:cubicBezTo>
                  <a:lnTo>
                    <a:pt x="744740" y="39910"/>
                  </a:lnTo>
                  <a:cubicBezTo>
                    <a:pt x="744740" y="39910"/>
                    <a:pt x="744835" y="39910"/>
                    <a:pt x="744835" y="39910"/>
                  </a:cubicBezTo>
                  <a:lnTo>
                    <a:pt x="750359" y="39910"/>
                  </a:lnTo>
                  <a:cubicBezTo>
                    <a:pt x="750359" y="39910"/>
                    <a:pt x="750359" y="39910"/>
                    <a:pt x="750359" y="39910"/>
                  </a:cubicBezTo>
                  <a:lnTo>
                    <a:pt x="756074" y="39910"/>
                  </a:lnTo>
                  <a:cubicBezTo>
                    <a:pt x="771029" y="39910"/>
                    <a:pt x="786459" y="51530"/>
                    <a:pt x="786459" y="67913"/>
                  </a:cubicBezTo>
                  <a:lnTo>
                    <a:pt x="786650" y="294418"/>
                  </a:lnTo>
                  <a:cubicBezTo>
                    <a:pt x="786650" y="294418"/>
                    <a:pt x="786459" y="294418"/>
                    <a:pt x="786364" y="294513"/>
                  </a:cubicBezTo>
                  <a:lnTo>
                    <a:pt x="786554" y="447961"/>
                  </a:lnTo>
                  <a:cubicBezTo>
                    <a:pt x="786554" y="465011"/>
                    <a:pt x="774553" y="482441"/>
                    <a:pt x="755979" y="482441"/>
                  </a:cubicBezTo>
                  <a:lnTo>
                    <a:pt x="401744" y="482822"/>
                  </a:lnTo>
                  <a:cubicBezTo>
                    <a:pt x="412603" y="422053"/>
                    <a:pt x="386981" y="359950"/>
                    <a:pt x="342023" y="319754"/>
                  </a:cubicBezTo>
                  <a:cubicBezTo>
                    <a:pt x="302684" y="283750"/>
                    <a:pt x="246392" y="267367"/>
                    <a:pt x="193433" y="274796"/>
                  </a:cubicBezTo>
                  <a:lnTo>
                    <a:pt x="193623" y="67913"/>
                  </a:lnTo>
                  <a:close/>
                  <a:moveTo>
                    <a:pt x="386123" y="806577"/>
                  </a:moveTo>
                  <a:cubicBezTo>
                    <a:pt x="391076" y="810768"/>
                    <a:pt x="395934" y="815626"/>
                    <a:pt x="396029" y="822579"/>
                  </a:cubicBezTo>
                  <a:cubicBezTo>
                    <a:pt x="396029" y="828294"/>
                    <a:pt x="392315" y="833533"/>
                    <a:pt x="388028" y="837248"/>
                  </a:cubicBezTo>
                  <a:cubicBezTo>
                    <a:pt x="365645" y="856393"/>
                    <a:pt x="321639" y="866775"/>
                    <a:pt x="292397" y="871157"/>
                  </a:cubicBezTo>
                  <a:cubicBezTo>
                    <a:pt x="246487" y="878015"/>
                    <a:pt x="200862" y="878777"/>
                    <a:pt x="154856" y="872300"/>
                  </a:cubicBezTo>
                  <a:cubicBezTo>
                    <a:pt x="127234" y="868394"/>
                    <a:pt x="101040" y="862108"/>
                    <a:pt x="75513" y="851345"/>
                  </a:cubicBezTo>
                  <a:cubicBezTo>
                    <a:pt x="64655" y="846773"/>
                    <a:pt x="39128" y="834295"/>
                    <a:pt x="42461" y="819722"/>
                  </a:cubicBezTo>
                  <a:cubicBezTo>
                    <a:pt x="44081" y="812578"/>
                    <a:pt x="49891" y="808101"/>
                    <a:pt x="55320" y="803815"/>
                  </a:cubicBezTo>
                  <a:cubicBezTo>
                    <a:pt x="85800" y="784288"/>
                    <a:pt x="129806" y="775145"/>
                    <a:pt x="164953" y="771715"/>
                  </a:cubicBezTo>
                  <a:lnTo>
                    <a:pt x="202196" y="834009"/>
                  </a:lnTo>
                  <a:cubicBezTo>
                    <a:pt x="205910" y="840200"/>
                    <a:pt x="212578" y="843629"/>
                    <a:pt x="219341" y="843725"/>
                  </a:cubicBezTo>
                  <a:cubicBezTo>
                    <a:pt x="226103" y="843725"/>
                    <a:pt x="232676" y="839724"/>
                    <a:pt x="236486" y="833247"/>
                  </a:cubicBezTo>
                  <a:lnTo>
                    <a:pt x="272871" y="771906"/>
                  </a:lnTo>
                  <a:cubicBezTo>
                    <a:pt x="308495" y="775811"/>
                    <a:pt x="357072" y="786289"/>
                    <a:pt x="386219" y="806672"/>
                  </a:cubicBezTo>
                  <a:close/>
                  <a:moveTo>
                    <a:pt x="218769" y="781622"/>
                  </a:moveTo>
                  <a:cubicBezTo>
                    <a:pt x="189242" y="733711"/>
                    <a:pt x="162953" y="686181"/>
                    <a:pt x="137997" y="636842"/>
                  </a:cubicBezTo>
                  <a:cubicBezTo>
                    <a:pt x="124567" y="610457"/>
                    <a:pt x="111994" y="584645"/>
                    <a:pt x="100659" y="557403"/>
                  </a:cubicBezTo>
                  <a:cubicBezTo>
                    <a:pt x="82752" y="514540"/>
                    <a:pt x="65512" y="469011"/>
                    <a:pt x="77513" y="422053"/>
                  </a:cubicBezTo>
                  <a:cubicBezTo>
                    <a:pt x="84848" y="393192"/>
                    <a:pt x="100945" y="367189"/>
                    <a:pt x="123614" y="347948"/>
                  </a:cubicBezTo>
                  <a:cubicBezTo>
                    <a:pt x="147998" y="327184"/>
                    <a:pt x="178383" y="315849"/>
                    <a:pt x="209816" y="313658"/>
                  </a:cubicBezTo>
                  <a:cubicBezTo>
                    <a:pt x="287540" y="308420"/>
                    <a:pt x="355358" y="365284"/>
                    <a:pt x="363073" y="442817"/>
                  </a:cubicBezTo>
                  <a:cubicBezTo>
                    <a:pt x="366692" y="479584"/>
                    <a:pt x="351738" y="520065"/>
                    <a:pt x="337736" y="554450"/>
                  </a:cubicBezTo>
                  <a:cubicBezTo>
                    <a:pt x="303827" y="633889"/>
                    <a:pt x="265061" y="705993"/>
                    <a:pt x="218769" y="781431"/>
                  </a:cubicBezTo>
                  <a:close/>
                  <a:moveTo>
                    <a:pt x="535856" y="702755"/>
                  </a:moveTo>
                  <a:cubicBezTo>
                    <a:pt x="526236" y="720947"/>
                    <a:pt x="507948" y="731711"/>
                    <a:pt x="489089" y="733330"/>
                  </a:cubicBezTo>
                  <a:cubicBezTo>
                    <a:pt x="468134" y="735235"/>
                    <a:pt x="448131" y="726758"/>
                    <a:pt x="435749" y="709708"/>
                  </a:cubicBezTo>
                  <a:cubicBezTo>
                    <a:pt x="420128" y="688277"/>
                    <a:pt x="419651" y="658940"/>
                    <a:pt x="435272" y="637413"/>
                  </a:cubicBezTo>
                  <a:cubicBezTo>
                    <a:pt x="456608" y="607981"/>
                    <a:pt x="500042" y="604647"/>
                    <a:pt x="525665" y="630269"/>
                  </a:cubicBezTo>
                  <a:cubicBezTo>
                    <a:pt x="544810" y="649415"/>
                    <a:pt x="548620" y="678371"/>
                    <a:pt x="535761" y="702659"/>
                  </a:cubicBezTo>
                  <a:close/>
                  <a:moveTo>
                    <a:pt x="1084401" y="683324"/>
                  </a:moveTo>
                  <a:cubicBezTo>
                    <a:pt x="1080686" y="706088"/>
                    <a:pt x="1064875" y="723709"/>
                    <a:pt x="1044587" y="730758"/>
                  </a:cubicBezTo>
                  <a:cubicBezTo>
                    <a:pt x="1021631" y="738664"/>
                    <a:pt x="996295" y="732092"/>
                    <a:pt x="980388" y="713899"/>
                  </a:cubicBezTo>
                  <a:cubicBezTo>
                    <a:pt x="965243" y="696563"/>
                    <a:pt x="961624" y="673036"/>
                    <a:pt x="969053" y="652082"/>
                  </a:cubicBezTo>
                  <a:cubicBezTo>
                    <a:pt x="975626" y="633413"/>
                    <a:pt x="991151" y="619697"/>
                    <a:pt x="1010106" y="615029"/>
                  </a:cubicBezTo>
                  <a:cubicBezTo>
                    <a:pt x="1030490" y="609981"/>
                    <a:pt x="1050873" y="615029"/>
                    <a:pt x="1066018" y="628936"/>
                  </a:cubicBezTo>
                  <a:cubicBezTo>
                    <a:pt x="1080782" y="642461"/>
                    <a:pt x="1087735" y="663035"/>
                    <a:pt x="1084401" y="683419"/>
                  </a:cubicBezTo>
                  <a:close/>
                  <a:moveTo>
                    <a:pt x="1213560" y="622554"/>
                  </a:moveTo>
                  <a:cubicBezTo>
                    <a:pt x="1213560" y="640652"/>
                    <a:pt x="1199082" y="652748"/>
                    <a:pt x="1181937" y="652748"/>
                  </a:cubicBezTo>
                  <a:lnTo>
                    <a:pt x="1124406" y="652748"/>
                  </a:lnTo>
                  <a:cubicBezTo>
                    <a:pt x="1122025" y="641890"/>
                    <a:pt x="1118596" y="632651"/>
                    <a:pt x="1113643" y="623507"/>
                  </a:cubicBezTo>
                  <a:cubicBezTo>
                    <a:pt x="1093069" y="588359"/>
                    <a:pt x="1054588" y="569595"/>
                    <a:pt x="1014202" y="573786"/>
                  </a:cubicBezTo>
                  <a:cubicBezTo>
                    <a:pt x="971149" y="578168"/>
                    <a:pt x="935144" y="608933"/>
                    <a:pt x="926286" y="652653"/>
                  </a:cubicBezTo>
                  <a:lnTo>
                    <a:pt x="582148" y="652653"/>
                  </a:lnTo>
                  <a:cubicBezTo>
                    <a:pt x="576719" y="624650"/>
                    <a:pt x="559859" y="600742"/>
                    <a:pt x="534618" y="586454"/>
                  </a:cubicBezTo>
                  <a:cubicBezTo>
                    <a:pt x="506615" y="570643"/>
                    <a:pt x="472610" y="568643"/>
                    <a:pt x="443083" y="581311"/>
                  </a:cubicBezTo>
                  <a:cubicBezTo>
                    <a:pt x="412889" y="594265"/>
                    <a:pt x="391267" y="619887"/>
                    <a:pt x="384599" y="652558"/>
                  </a:cubicBezTo>
                  <a:lnTo>
                    <a:pt x="337070" y="652558"/>
                  </a:lnTo>
                  <a:cubicBezTo>
                    <a:pt x="337070" y="652558"/>
                    <a:pt x="369074" y="583025"/>
                    <a:pt x="369074" y="583025"/>
                  </a:cubicBezTo>
                  <a:lnTo>
                    <a:pt x="392219" y="523684"/>
                  </a:lnTo>
                  <a:lnTo>
                    <a:pt x="758837" y="522827"/>
                  </a:lnTo>
                  <a:cubicBezTo>
                    <a:pt x="799127" y="522732"/>
                    <a:pt x="827512" y="487299"/>
                    <a:pt x="827417" y="449009"/>
                  </a:cubicBezTo>
                  <a:lnTo>
                    <a:pt x="826940" y="150686"/>
                  </a:lnTo>
                  <a:lnTo>
                    <a:pt x="1032204" y="150686"/>
                  </a:lnTo>
                  <a:cubicBezTo>
                    <a:pt x="1044110" y="150686"/>
                    <a:pt x="1055350" y="155448"/>
                    <a:pt x="1061541" y="166116"/>
                  </a:cubicBezTo>
                  <a:lnTo>
                    <a:pt x="1102118" y="236411"/>
                  </a:lnTo>
                  <a:lnTo>
                    <a:pt x="1165173" y="346900"/>
                  </a:lnTo>
                  <a:lnTo>
                    <a:pt x="1209369" y="424148"/>
                  </a:lnTo>
                  <a:cubicBezTo>
                    <a:pt x="1212322" y="429292"/>
                    <a:pt x="1213560" y="434245"/>
                    <a:pt x="1213560" y="440436"/>
                  </a:cubicBezTo>
                  <a:lnTo>
                    <a:pt x="1213560" y="6225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7" name="Dowolny kształt: kształt 36">
            <a:extLst>
              <a:ext uri="{FF2B5EF4-FFF2-40B4-BE49-F238E27FC236}">
                <a16:creationId xmlns:a16="http://schemas.microsoft.com/office/drawing/2014/main" id="{93F64691-0FA2-458E-A273-AD5AA42835F8}"/>
              </a:ext>
            </a:extLst>
          </p:cNvPr>
          <p:cNvSpPr/>
          <p:nvPr/>
        </p:nvSpPr>
        <p:spPr>
          <a:xfrm>
            <a:off x="719959" y="4557259"/>
            <a:ext cx="899324" cy="382686"/>
          </a:xfrm>
          <a:custGeom>
            <a:avLst/>
            <a:gdLst>
              <a:gd name="csX0" fmla="*/ 1344048 w 1377775"/>
              <a:gd name="csY0" fmla="*/ 25505 h 586279"/>
              <a:gd name="csX1" fmla="*/ 1204125 w 1377775"/>
              <a:gd name="csY1" fmla="*/ 23600 h 586279"/>
              <a:gd name="csX2" fmla="*/ 1051154 w 1377775"/>
              <a:gd name="csY2" fmla="*/ 144377 h 586279"/>
              <a:gd name="csX3" fmla="*/ 1044105 w 1377775"/>
              <a:gd name="csY3" fmla="*/ 165523 h 586279"/>
              <a:gd name="csX4" fmla="*/ 1045248 w 1377775"/>
              <a:gd name="csY4" fmla="*/ 169904 h 586279"/>
              <a:gd name="csX5" fmla="*/ 1077252 w 1377775"/>
              <a:gd name="csY5" fmla="*/ 180763 h 586279"/>
              <a:gd name="csX6" fmla="*/ 1247464 w 1377775"/>
              <a:gd name="csY6" fmla="*/ 49127 h 586279"/>
              <a:gd name="csX7" fmla="*/ 1318997 w 1377775"/>
              <a:gd name="csY7" fmla="*/ 63034 h 586279"/>
              <a:gd name="csX8" fmla="*/ 1323950 w 1377775"/>
              <a:gd name="csY8" fmla="*/ 125327 h 586279"/>
              <a:gd name="csX9" fmla="*/ 1026294 w 1377775"/>
              <a:gd name="csY9" fmla="*/ 367548 h 586279"/>
              <a:gd name="csX10" fmla="*/ 905898 w 1377775"/>
              <a:gd name="csY10" fmla="*/ 410125 h 586279"/>
              <a:gd name="csX11" fmla="*/ 513182 w 1377775"/>
              <a:gd name="csY11" fmla="*/ 408791 h 586279"/>
              <a:gd name="csX12" fmla="*/ 444507 w 1377775"/>
              <a:gd name="csY12" fmla="*/ 426794 h 586279"/>
              <a:gd name="csX13" fmla="*/ 225527 w 1377775"/>
              <a:gd name="csY13" fmla="*/ 215720 h 586279"/>
              <a:gd name="csX14" fmla="*/ 687870 w 1377775"/>
              <a:gd name="csY14" fmla="*/ 162094 h 586279"/>
              <a:gd name="csX15" fmla="*/ 917804 w 1377775"/>
              <a:gd name="csY15" fmla="*/ 165904 h 586279"/>
              <a:gd name="csX16" fmla="*/ 959142 w 1377775"/>
              <a:gd name="csY16" fmla="*/ 207719 h 586279"/>
              <a:gd name="csX17" fmla="*/ 915327 w 1377775"/>
              <a:gd name="csY17" fmla="*/ 248486 h 586279"/>
              <a:gd name="csX18" fmla="*/ 616909 w 1377775"/>
              <a:gd name="csY18" fmla="*/ 248962 h 586279"/>
              <a:gd name="csX19" fmla="*/ 593478 w 1377775"/>
              <a:gd name="csY19" fmla="*/ 267536 h 586279"/>
              <a:gd name="csX20" fmla="*/ 616147 w 1377775"/>
              <a:gd name="csY20" fmla="*/ 294968 h 586279"/>
              <a:gd name="csX21" fmla="*/ 922852 w 1377775"/>
              <a:gd name="csY21" fmla="*/ 292205 h 586279"/>
              <a:gd name="csX22" fmla="*/ 1004005 w 1377775"/>
              <a:gd name="csY22" fmla="*/ 208481 h 586279"/>
              <a:gd name="csX23" fmla="*/ 922090 w 1377775"/>
              <a:gd name="csY23" fmla="*/ 121803 h 586279"/>
              <a:gd name="csX24" fmla="*/ 697967 w 1377775"/>
              <a:gd name="csY24" fmla="*/ 115802 h 586279"/>
              <a:gd name="csX25" fmla="*/ 224384 w 1377775"/>
              <a:gd name="csY25" fmla="*/ 158474 h 586279"/>
              <a:gd name="csX26" fmla="*/ 152851 w 1377775"/>
              <a:gd name="csY26" fmla="*/ 188288 h 586279"/>
              <a:gd name="csX27" fmla="*/ 7309 w 1377775"/>
              <a:gd name="csY27" fmla="*/ 309636 h 586279"/>
              <a:gd name="csX28" fmla="*/ 6357 w 1377775"/>
              <a:gd name="csY28" fmla="*/ 341450 h 586279"/>
              <a:gd name="csX29" fmla="*/ 6738 w 1377775"/>
              <a:gd name="csY29" fmla="*/ 341831 h 586279"/>
              <a:gd name="csX30" fmla="*/ 36646 w 1377775"/>
              <a:gd name="csY30" fmla="*/ 342783 h 586279"/>
              <a:gd name="csX31" fmla="*/ 168758 w 1377775"/>
              <a:gd name="csY31" fmla="*/ 225816 h 586279"/>
              <a:gd name="csX32" fmla="*/ 438030 w 1377775"/>
              <a:gd name="csY32" fmla="*/ 484039 h 586279"/>
              <a:gd name="csX33" fmla="*/ 371450 w 1377775"/>
              <a:gd name="csY33" fmla="*/ 547190 h 586279"/>
              <a:gd name="csX34" fmla="*/ 370974 w 1377775"/>
              <a:gd name="csY34" fmla="*/ 579479 h 586279"/>
              <a:gd name="csX35" fmla="*/ 402025 w 1377775"/>
              <a:gd name="csY35" fmla="*/ 580146 h 586279"/>
              <a:gd name="csX36" fmla="*/ 471177 w 1377775"/>
              <a:gd name="csY36" fmla="*/ 517186 h 586279"/>
              <a:gd name="csX37" fmla="*/ 482035 w 1377775"/>
              <a:gd name="csY37" fmla="*/ 455178 h 586279"/>
              <a:gd name="csX38" fmla="*/ 922757 w 1377775"/>
              <a:gd name="csY38" fmla="*/ 454988 h 586279"/>
              <a:gd name="csX39" fmla="*/ 1033532 w 1377775"/>
              <a:gd name="csY39" fmla="*/ 420031 h 586279"/>
              <a:gd name="csX40" fmla="*/ 1342143 w 1377775"/>
              <a:gd name="csY40" fmla="*/ 170285 h 586279"/>
              <a:gd name="csX41" fmla="*/ 1343667 w 1377775"/>
              <a:gd name="csY41" fmla="*/ 26077 h 586279"/>
              <a:gd name="csX42" fmla="*/ 1343857 w 1377775"/>
              <a:gd name="csY42" fmla="*/ 25696 h 5862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</a:cxnLst>
            <a:rect l="l" t="t" r="r" b="b"/>
            <a:pathLst>
              <a:path w="1377775" h="586279">
                <a:moveTo>
                  <a:pt x="1344048" y="25505"/>
                </a:moveTo>
                <a:cubicBezTo>
                  <a:pt x="1304138" y="-7546"/>
                  <a:pt x="1244988" y="-8785"/>
                  <a:pt x="1204125" y="23600"/>
                </a:cubicBezTo>
                <a:lnTo>
                  <a:pt x="1051154" y="144377"/>
                </a:lnTo>
                <a:cubicBezTo>
                  <a:pt x="1044772" y="149330"/>
                  <a:pt x="1042010" y="157712"/>
                  <a:pt x="1044105" y="165523"/>
                </a:cubicBezTo>
                <a:lnTo>
                  <a:pt x="1045248" y="169904"/>
                </a:lnTo>
                <a:cubicBezTo>
                  <a:pt x="1048868" y="184001"/>
                  <a:pt x="1065822" y="189621"/>
                  <a:pt x="1077252" y="180763"/>
                </a:cubicBezTo>
                <a:lnTo>
                  <a:pt x="1247464" y="49127"/>
                </a:lnTo>
                <a:cubicBezTo>
                  <a:pt x="1264038" y="36364"/>
                  <a:pt x="1305852" y="50937"/>
                  <a:pt x="1318997" y="63034"/>
                </a:cubicBezTo>
                <a:cubicBezTo>
                  <a:pt x="1330808" y="73892"/>
                  <a:pt x="1338809" y="113231"/>
                  <a:pt x="1323950" y="125327"/>
                </a:cubicBezTo>
                <a:lnTo>
                  <a:pt x="1026294" y="367548"/>
                </a:lnTo>
                <a:cubicBezTo>
                  <a:pt x="997338" y="391075"/>
                  <a:pt x="943045" y="410220"/>
                  <a:pt x="905898" y="410125"/>
                </a:cubicBezTo>
                <a:lnTo>
                  <a:pt x="513182" y="408791"/>
                </a:lnTo>
                <a:cubicBezTo>
                  <a:pt x="490227" y="408791"/>
                  <a:pt x="466986" y="416507"/>
                  <a:pt x="444507" y="426794"/>
                </a:cubicBezTo>
                <a:lnTo>
                  <a:pt x="225527" y="215720"/>
                </a:lnTo>
                <a:cubicBezTo>
                  <a:pt x="354400" y="94657"/>
                  <a:pt x="533756" y="87132"/>
                  <a:pt x="687870" y="162094"/>
                </a:cubicBezTo>
                <a:lnTo>
                  <a:pt x="917804" y="165904"/>
                </a:lnTo>
                <a:cubicBezTo>
                  <a:pt x="937235" y="166285"/>
                  <a:pt x="960000" y="192860"/>
                  <a:pt x="959142" y="207719"/>
                </a:cubicBezTo>
                <a:cubicBezTo>
                  <a:pt x="958285" y="223530"/>
                  <a:pt x="934092" y="248390"/>
                  <a:pt x="915327" y="248486"/>
                </a:cubicBezTo>
                <a:lnTo>
                  <a:pt x="616909" y="248962"/>
                </a:lnTo>
                <a:cubicBezTo>
                  <a:pt x="605765" y="248962"/>
                  <a:pt x="595668" y="256487"/>
                  <a:pt x="593478" y="267536"/>
                </a:cubicBezTo>
                <a:cubicBezTo>
                  <a:pt x="590715" y="282299"/>
                  <a:pt x="601955" y="295063"/>
                  <a:pt x="616147" y="294968"/>
                </a:cubicBezTo>
                <a:lnTo>
                  <a:pt x="922852" y="292205"/>
                </a:lnTo>
                <a:cubicBezTo>
                  <a:pt x="968667" y="291729"/>
                  <a:pt x="1003624" y="244199"/>
                  <a:pt x="1004005" y="208481"/>
                </a:cubicBezTo>
                <a:cubicBezTo>
                  <a:pt x="1004577" y="168666"/>
                  <a:pt x="972763" y="123232"/>
                  <a:pt x="922090" y="121803"/>
                </a:cubicBezTo>
                <a:lnTo>
                  <a:pt x="697967" y="115802"/>
                </a:lnTo>
                <a:cubicBezTo>
                  <a:pt x="541566" y="45698"/>
                  <a:pt x="359448" y="48080"/>
                  <a:pt x="224384" y="158474"/>
                </a:cubicBezTo>
                <a:cubicBezTo>
                  <a:pt x="201905" y="176762"/>
                  <a:pt x="180093" y="176667"/>
                  <a:pt x="152851" y="188288"/>
                </a:cubicBezTo>
                <a:cubicBezTo>
                  <a:pt x="108655" y="207052"/>
                  <a:pt x="50648" y="270393"/>
                  <a:pt x="7309" y="309636"/>
                </a:cubicBezTo>
                <a:cubicBezTo>
                  <a:pt x="-2025" y="318018"/>
                  <a:pt x="-2502" y="332591"/>
                  <a:pt x="6357" y="341450"/>
                </a:cubicBezTo>
                <a:lnTo>
                  <a:pt x="6738" y="341831"/>
                </a:lnTo>
                <a:cubicBezTo>
                  <a:pt x="14929" y="350022"/>
                  <a:pt x="27978" y="350498"/>
                  <a:pt x="36646" y="342783"/>
                </a:cubicBezTo>
                <a:lnTo>
                  <a:pt x="168758" y="225816"/>
                </a:lnTo>
                <a:lnTo>
                  <a:pt x="438030" y="484039"/>
                </a:lnTo>
                <a:lnTo>
                  <a:pt x="371450" y="547190"/>
                </a:lnTo>
                <a:cubicBezTo>
                  <a:pt x="362211" y="555953"/>
                  <a:pt x="362115" y="570431"/>
                  <a:pt x="370974" y="579479"/>
                </a:cubicBezTo>
                <a:cubicBezTo>
                  <a:pt x="379832" y="588528"/>
                  <a:pt x="393072" y="588338"/>
                  <a:pt x="402025" y="580146"/>
                </a:cubicBezTo>
                <a:lnTo>
                  <a:pt x="471177" y="517186"/>
                </a:lnTo>
                <a:cubicBezTo>
                  <a:pt x="482035" y="507566"/>
                  <a:pt x="482988" y="478800"/>
                  <a:pt x="482035" y="455178"/>
                </a:cubicBezTo>
                <a:lnTo>
                  <a:pt x="922757" y="454988"/>
                </a:lnTo>
                <a:cubicBezTo>
                  <a:pt x="962190" y="454988"/>
                  <a:pt x="1003338" y="444320"/>
                  <a:pt x="1033532" y="420031"/>
                </a:cubicBezTo>
                <a:lnTo>
                  <a:pt x="1342143" y="170285"/>
                </a:lnTo>
                <a:cubicBezTo>
                  <a:pt x="1388625" y="132662"/>
                  <a:pt x="1390149" y="64463"/>
                  <a:pt x="1343667" y="26077"/>
                </a:cubicBezTo>
                <a:lnTo>
                  <a:pt x="1343857" y="25696"/>
                </a:lnTo>
                <a:close/>
              </a:path>
            </a:pathLst>
          </a:custGeom>
          <a:solidFill>
            <a:srgbClr val="EC660B"/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38" name="Dowolny kształt: kształt 37">
            <a:extLst>
              <a:ext uri="{FF2B5EF4-FFF2-40B4-BE49-F238E27FC236}">
                <a16:creationId xmlns:a16="http://schemas.microsoft.com/office/drawing/2014/main" id="{D11B8C0A-8B31-14CF-E08D-3C8199F150A9}"/>
              </a:ext>
            </a:extLst>
          </p:cNvPr>
          <p:cNvSpPr/>
          <p:nvPr/>
        </p:nvSpPr>
        <p:spPr>
          <a:xfrm>
            <a:off x="4711216" y="4435793"/>
            <a:ext cx="587933" cy="564781"/>
          </a:xfrm>
          <a:custGeom>
            <a:avLst/>
            <a:gdLst>
              <a:gd name="csX0" fmla="*/ 895939 w 900720"/>
              <a:gd name="csY0" fmla="*/ 323660 h 865251"/>
              <a:gd name="csX1" fmla="*/ 810024 w 900720"/>
              <a:gd name="csY1" fmla="*/ 261271 h 865251"/>
              <a:gd name="csX2" fmla="*/ 600855 w 900720"/>
              <a:gd name="csY2" fmla="*/ 261271 h 865251"/>
              <a:gd name="csX3" fmla="*/ 536180 w 900720"/>
              <a:gd name="csY3" fmla="*/ 62389 h 865251"/>
              <a:gd name="csX4" fmla="*/ 450265 w 900720"/>
              <a:gd name="csY4" fmla="*/ 0 h 865251"/>
              <a:gd name="csX5" fmla="*/ 450265 w 900720"/>
              <a:gd name="csY5" fmla="*/ 0 h 865251"/>
              <a:gd name="csX6" fmla="*/ 364349 w 900720"/>
              <a:gd name="csY6" fmla="*/ 62389 h 865251"/>
              <a:gd name="csX7" fmla="*/ 299675 w 900720"/>
              <a:gd name="csY7" fmla="*/ 261271 h 865251"/>
              <a:gd name="csX8" fmla="*/ 90505 w 900720"/>
              <a:gd name="csY8" fmla="*/ 261271 h 865251"/>
              <a:gd name="csX9" fmla="*/ 4590 w 900720"/>
              <a:gd name="csY9" fmla="*/ 323660 h 865251"/>
              <a:gd name="csX10" fmla="*/ 37451 w 900720"/>
              <a:gd name="csY10" fmla="*/ 424720 h 865251"/>
              <a:gd name="csX11" fmla="*/ 206711 w 900720"/>
              <a:gd name="csY11" fmla="*/ 547688 h 865251"/>
              <a:gd name="csX12" fmla="*/ 142036 w 900720"/>
              <a:gd name="csY12" fmla="*/ 746570 h 865251"/>
              <a:gd name="csX13" fmla="*/ 174897 w 900720"/>
              <a:gd name="csY13" fmla="*/ 847630 h 865251"/>
              <a:gd name="csX14" fmla="*/ 281196 w 900720"/>
              <a:gd name="csY14" fmla="*/ 847630 h 865251"/>
              <a:gd name="csX15" fmla="*/ 450455 w 900720"/>
              <a:gd name="csY15" fmla="*/ 724662 h 865251"/>
              <a:gd name="csX16" fmla="*/ 619714 w 900720"/>
              <a:gd name="csY16" fmla="*/ 847630 h 865251"/>
              <a:gd name="csX17" fmla="*/ 672769 w 900720"/>
              <a:gd name="csY17" fmla="*/ 865251 h 865251"/>
              <a:gd name="csX18" fmla="*/ 725823 w 900720"/>
              <a:gd name="csY18" fmla="*/ 847630 h 865251"/>
              <a:gd name="csX19" fmla="*/ 758684 w 900720"/>
              <a:gd name="csY19" fmla="*/ 746570 h 865251"/>
              <a:gd name="csX20" fmla="*/ 694010 w 900720"/>
              <a:gd name="csY20" fmla="*/ 547688 h 865251"/>
              <a:gd name="csX21" fmla="*/ 863269 w 900720"/>
              <a:gd name="csY21" fmla="*/ 424720 h 865251"/>
              <a:gd name="csX22" fmla="*/ 896130 w 900720"/>
              <a:gd name="csY22" fmla="*/ 323660 h 865251"/>
              <a:gd name="csX23" fmla="*/ 896035 w 900720"/>
              <a:gd name="csY23" fmla="*/ 323660 h 865251"/>
              <a:gd name="csX24" fmla="*/ 827931 w 900720"/>
              <a:gd name="csY24" fmla="*/ 376142 h 865251"/>
              <a:gd name="csX25" fmla="*/ 623334 w 900720"/>
              <a:gd name="csY25" fmla="*/ 524732 h 865251"/>
              <a:gd name="csX26" fmla="*/ 701439 w 900720"/>
              <a:gd name="csY26" fmla="*/ 765239 h 865251"/>
              <a:gd name="csX27" fmla="*/ 690485 w 900720"/>
              <a:gd name="csY27" fmla="*/ 799148 h 865251"/>
              <a:gd name="csX28" fmla="*/ 654862 w 900720"/>
              <a:gd name="csY28" fmla="*/ 799148 h 865251"/>
              <a:gd name="csX29" fmla="*/ 450265 w 900720"/>
              <a:gd name="csY29" fmla="*/ 650558 h 865251"/>
              <a:gd name="csX30" fmla="*/ 245668 w 900720"/>
              <a:gd name="csY30" fmla="*/ 799148 h 865251"/>
              <a:gd name="csX31" fmla="*/ 210044 w 900720"/>
              <a:gd name="csY31" fmla="*/ 799148 h 865251"/>
              <a:gd name="csX32" fmla="*/ 199091 w 900720"/>
              <a:gd name="csY32" fmla="*/ 765239 h 865251"/>
              <a:gd name="csX33" fmla="*/ 277196 w 900720"/>
              <a:gd name="csY33" fmla="*/ 524732 h 865251"/>
              <a:gd name="csX34" fmla="*/ 72599 w 900720"/>
              <a:gd name="csY34" fmla="*/ 376142 h 865251"/>
              <a:gd name="csX35" fmla="*/ 61645 w 900720"/>
              <a:gd name="csY35" fmla="*/ 342233 h 865251"/>
              <a:gd name="csX36" fmla="*/ 90505 w 900720"/>
              <a:gd name="csY36" fmla="*/ 321278 h 865251"/>
              <a:gd name="csX37" fmla="*/ 343299 w 900720"/>
              <a:gd name="csY37" fmla="*/ 321278 h 865251"/>
              <a:gd name="csX38" fmla="*/ 421404 w 900720"/>
              <a:gd name="csY38" fmla="*/ 80772 h 865251"/>
              <a:gd name="csX39" fmla="*/ 450265 w 900720"/>
              <a:gd name="csY39" fmla="*/ 59817 h 865251"/>
              <a:gd name="csX40" fmla="*/ 450265 w 900720"/>
              <a:gd name="csY40" fmla="*/ 59817 h 865251"/>
              <a:gd name="csX41" fmla="*/ 479126 w 900720"/>
              <a:gd name="csY41" fmla="*/ 80772 h 865251"/>
              <a:gd name="csX42" fmla="*/ 557230 w 900720"/>
              <a:gd name="csY42" fmla="*/ 321278 h 865251"/>
              <a:gd name="csX43" fmla="*/ 810024 w 900720"/>
              <a:gd name="csY43" fmla="*/ 321278 h 865251"/>
              <a:gd name="csX44" fmla="*/ 838885 w 900720"/>
              <a:gd name="csY44" fmla="*/ 342233 h 865251"/>
              <a:gd name="csX45" fmla="*/ 827931 w 900720"/>
              <a:gd name="csY45" fmla="*/ 376142 h 865251"/>
              <a:gd name="csX46" fmla="*/ 827931 w 900720"/>
              <a:gd name="csY46" fmla="*/ 376142 h 8652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</a:cxnLst>
            <a:rect l="l" t="t" r="r" b="b"/>
            <a:pathLst>
              <a:path w="900720" h="865251">
                <a:moveTo>
                  <a:pt x="895939" y="323660"/>
                </a:moveTo>
                <a:cubicBezTo>
                  <a:pt x="883652" y="285750"/>
                  <a:pt x="849838" y="261271"/>
                  <a:pt x="810024" y="261271"/>
                </a:cubicBezTo>
                <a:lnTo>
                  <a:pt x="600855" y="261271"/>
                </a:lnTo>
                <a:lnTo>
                  <a:pt x="536180" y="62389"/>
                </a:lnTo>
                <a:cubicBezTo>
                  <a:pt x="523893" y="24479"/>
                  <a:pt x="490079" y="0"/>
                  <a:pt x="450265" y="0"/>
                </a:cubicBezTo>
                <a:lnTo>
                  <a:pt x="450265" y="0"/>
                </a:lnTo>
                <a:cubicBezTo>
                  <a:pt x="410450" y="0"/>
                  <a:pt x="376637" y="24479"/>
                  <a:pt x="364349" y="62389"/>
                </a:cubicBezTo>
                <a:lnTo>
                  <a:pt x="299675" y="261271"/>
                </a:lnTo>
                <a:lnTo>
                  <a:pt x="90505" y="261271"/>
                </a:lnTo>
                <a:cubicBezTo>
                  <a:pt x="50691" y="261271"/>
                  <a:pt x="16877" y="285750"/>
                  <a:pt x="4590" y="323660"/>
                </a:cubicBezTo>
                <a:cubicBezTo>
                  <a:pt x="-7697" y="361569"/>
                  <a:pt x="5162" y="401288"/>
                  <a:pt x="37451" y="424720"/>
                </a:cubicBezTo>
                <a:lnTo>
                  <a:pt x="206711" y="547688"/>
                </a:lnTo>
                <a:lnTo>
                  <a:pt x="142036" y="746570"/>
                </a:lnTo>
                <a:cubicBezTo>
                  <a:pt x="129749" y="784479"/>
                  <a:pt x="142607" y="824103"/>
                  <a:pt x="174897" y="847630"/>
                </a:cubicBezTo>
                <a:cubicBezTo>
                  <a:pt x="207187" y="871061"/>
                  <a:pt x="248906" y="871061"/>
                  <a:pt x="281196" y="847630"/>
                </a:cubicBezTo>
                <a:lnTo>
                  <a:pt x="450455" y="724662"/>
                </a:lnTo>
                <a:lnTo>
                  <a:pt x="619714" y="847630"/>
                </a:lnTo>
                <a:cubicBezTo>
                  <a:pt x="635907" y="859346"/>
                  <a:pt x="654386" y="865251"/>
                  <a:pt x="672769" y="865251"/>
                </a:cubicBezTo>
                <a:cubicBezTo>
                  <a:pt x="691152" y="865251"/>
                  <a:pt x="709726" y="859346"/>
                  <a:pt x="725823" y="847630"/>
                </a:cubicBezTo>
                <a:cubicBezTo>
                  <a:pt x="758113" y="824198"/>
                  <a:pt x="770972" y="784479"/>
                  <a:pt x="758684" y="746570"/>
                </a:cubicBezTo>
                <a:lnTo>
                  <a:pt x="694010" y="547688"/>
                </a:lnTo>
                <a:lnTo>
                  <a:pt x="863269" y="424720"/>
                </a:lnTo>
                <a:cubicBezTo>
                  <a:pt x="895559" y="401288"/>
                  <a:pt x="908417" y="361569"/>
                  <a:pt x="896130" y="323660"/>
                </a:cubicBezTo>
                <a:lnTo>
                  <a:pt x="896035" y="323660"/>
                </a:lnTo>
                <a:close/>
                <a:moveTo>
                  <a:pt x="827931" y="376142"/>
                </a:moveTo>
                <a:lnTo>
                  <a:pt x="623334" y="524732"/>
                </a:lnTo>
                <a:lnTo>
                  <a:pt x="701439" y="765239"/>
                </a:lnTo>
                <a:cubicBezTo>
                  <a:pt x="707726" y="784670"/>
                  <a:pt x="694581" y="796100"/>
                  <a:pt x="690485" y="799148"/>
                </a:cubicBezTo>
                <a:cubicBezTo>
                  <a:pt x="686389" y="802196"/>
                  <a:pt x="671340" y="811244"/>
                  <a:pt x="654862" y="799148"/>
                </a:cubicBezTo>
                <a:lnTo>
                  <a:pt x="450265" y="650558"/>
                </a:lnTo>
                <a:lnTo>
                  <a:pt x="245668" y="799148"/>
                </a:lnTo>
                <a:cubicBezTo>
                  <a:pt x="229094" y="811244"/>
                  <a:pt x="214235" y="802196"/>
                  <a:pt x="210044" y="799148"/>
                </a:cubicBezTo>
                <a:cubicBezTo>
                  <a:pt x="205949" y="796100"/>
                  <a:pt x="192804" y="784765"/>
                  <a:pt x="199091" y="765239"/>
                </a:cubicBezTo>
                <a:lnTo>
                  <a:pt x="277196" y="524732"/>
                </a:lnTo>
                <a:lnTo>
                  <a:pt x="72599" y="376142"/>
                </a:lnTo>
                <a:cubicBezTo>
                  <a:pt x="56025" y="364046"/>
                  <a:pt x="59930" y="347186"/>
                  <a:pt x="61645" y="342233"/>
                </a:cubicBezTo>
                <a:cubicBezTo>
                  <a:pt x="63264" y="337280"/>
                  <a:pt x="70027" y="321278"/>
                  <a:pt x="90505" y="321278"/>
                </a:cubicBezTo>
                <a:lnTo>
                  <a:pt x="343299" y="321278"/>
                </a:lnTo>
                <a:lnTo>
                  <a:pt x="421404" y="80772"/>
                </a:lnTo>
                <a:cubicBezTo>
                  <a:pt x="427691" y="61341"/>
                  <a:pt x="445026" y="59817"/>
                  <a:pt x="450265" y="59817"/>
                </a:cubicBezTo>
                <a:lnTo>
                  <a:pt x="450265" y="59817"/>
                </a:lnTo>
                <a:cubicBezTo>
                  <a:pt x="455504" y="59817"/>
                  <a:pt x="472744" y="61341"/>
                  <a:pt x="479126" y="80772"/>
                </a:cubicBezTo>
                <a:lnTo>
                  <a:pt x="557230" y="321278"/>
                </a:lnTo>
                <a:lnTo>
                  <a:pt x="810024" y="321278"/>
                </a:lnTo>
                <a:cubicBezTo>
                  <a:pt x="830503" y="321278"/>
                  <a:pt x="837170" y="337376"/>
                  <a:pt x="838885" y="342233"/>
                </a:cubicBezTo>
                <a:cubicBezTo>
                  <a:pt x="840504" y="347186"/>
                  <a:pt x="844409" y="364141"/>
                  <a:pt x="827931" y="376142"/>
                </a:cubicBezTo>
                <a:lnTo>
                  <a:pt x="827931" y="376142"/>
                </a:lnTo>
                <a:close/>
              </a:path>
            </a:pathLst>
          </a:custGeom>
          <a:solidFill>
            <a:srgbClr val="EC660B"/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grpSp>
        <p:nvGrpSpPr>
          <p:cNvPr id="39" name="Grafika 4">
            <a:extLst>
              <a:ext uri="{FF2B5EF4-FFF2-40B4-BE49-F238E27FC236}">
                <a16:creationId xmlns:a16="http://schemas.microsoft.com/office/drawing/2014/main" id="{9E3CD7CB-4405-CD75-54A4-4333FC11C83E}"/>
              </a:ext>
            </a:extLst>
          </p:cNvPr>
          <p:cNvGrpSpPr/>
          <p:nvPr/>
        </p:nvGrpSpPr>
        <p:grpSpPr>
          <a:xfrm>
            <a:off x="6517949" y="5029504"/>
            <a:ext cx="576892" cy="580584"/>
            <a:chOff x="6526177" y="6074506"/>
            <a:chExt cx="883806" cy="889462"/>
          </a:xfrm>
          <a:solidFill>
            <a:srgbClr val="EC660B"/>
          </a:solidFill>
        </p:grpSpPr>
        <p:sp>
          <p:nvSpPr>
            <p:cNvPr id="40" name="Dowolny kształt: kształt 39">
              <a:extLst>
                <a:ext uri="{FF2B5EF4-FFF2-40B4-BE49-F238E27FC236}">
                  <a16:creationId xmlns:a16="http://schemas.microsoft.com/office/drawing/2014/main" id="{8390B992-DDA7-8B90-B1EB-77DA2C212C7F}"/>
                </a:ext>
              </a:extLst>
            </p:cNvPr>
            <p:cNvSpPr/>
            <p:nvPr/>
          </p:nvSpPr>
          <p:spPr>
            <a:xfrm>
              <a:off x="6526177" y="6074506"/>
              <a:ext cx="883806" cy="889462"/>
            </a:xfrm>
            <a:custGeom>
              <a:avLst/>
              <a:gdLst>
                <a:gd name="csX0" fmla="*/ 472456 w 883806"/>
                <a:gd name="csY0" fmla="*/ 880542 h 889462"/>
                <a:gd name="csX1" fmla="*/ 418163 w 883806"/>
                <a:gd name="csY1" fmla="*/ 880161 h 889462"/>
                <a:gd name="csX2" fmla="*/ 386731 w 883806"/>
                <a:gd name="csY2" fmla="*/ 856158 h 889462"/>
                <a:gd name="csX3" fmla="*/ 272526 w 883806"/>
                <a:gd name="csY3" fmla="*/ 850348 h 889462"/>
                <a:gd name="csX4" fmla="*/ 170800 w 883806"/>
                <a:gd name="csY4" fmla="*/ 755860 h 889462"/>
                <a:gd name="csX5" fmla="*/ 114316 w 883806"/>
                <a:gd name="csY5" fmla="*/ 739001 h 889462"/>
                <a:gd name="csX6" fmla="*/ 81550 w 883806"/>
                <a:gd name="csY6" fmla="*/ 696329 h 889462"/>
                <a:gd name="csX7" fmla="*/ 80979 w 883806"/>
                <a:gd name="csY7" fmla="*/ 654323 h 889462"/>
                <a:gd name="csX8" fmla="*/ 14113 w 883806"/>
                <a:gd name="csY8" fmla="*/ 566312 h 889462"/>
                <a:gd name="csX9" fmla="*/ 22495 w 883806"/>
                <a:gd name="csY9" fmla="*/ 482397 h 889462"/>
                <a:gd name="csX10" fmla="*/ 2493 w 883806"/>
                <a:gd name="csY10" fmla="*/ 370859 h 889462"/>
                <a:gd name="csX11" fmla="*/ 72978 w 883806"/>
                <a:gd name="csY11" fmla="*/ 254654 h 889462"/>
                <a:gd name="csX12" fmla="*/ 77359 w 883806"/>
                <a:gd name="csY12" fmla="*/ 193980 h 889462"/>
                <a:gd name="csX13" fmla="*/ 151940 w 883806"/>
                <a:gd name="csY13" fmla="*/ 144355 h 889462"/>
                <a:gd name="csX14" fmla="*/ 225092 w 883806"/>
                <a:gd name="csY14" fmla="*/ 60916 h 889462"/>
                <a:gd name="csX15" fmla="*/ 272526 w 883806"/>
                <a:gd name="csY15" fmla="*/ 41866 h 889462"/>
                <a:gd name="csX16" fmla="*/ 314817 w 883806"/>
                <a:gd name="csY16" fmla="*/ 50724 h 889462"/>
                <a:gd name="csX17" fmla="*/ 362919 w 883806"/>
                <a:gd name="csY17" fmla="*/ 41580 h 889462"/>
                <a:gd name="csX18" fmla="*/ 410544 w 883806"/>
                <a:gd name="csY18" fmla="*/ 9005 h 889462"/>
                <a:gd name="csX19" fmla="*/ 467217 w 883806"/>
                <a:gd name="csY19" fmla="*/ 9862 h 889462"/>
                <a:gd name="csX20" fmla="*/ 501222 w 883806"/>
                <a:gd name="csY20" fmla="*/ 35960 h 889462"/>
                <a:gd name="csX21" fmla="*/ 653812 w 883806"/>
                <a:gd name="csY21" fmla="*/ 60440 h 889462"/>
                <a:gd name="csX22" fmla="*/ 672576 w 883806"/>
                <a:gd name="csY22" fmla="*/ 97016 h 889462"/>
                <a:gd name="csX23" fmla="*/ 776209 w 883806"/>
                <a:gd name="csY23" fmla="*/ 153118 h 889462"/>
                <a:gd name="csX24" fmla="*/ 802212 w 883806"/>
                <a:gd name="csY24" fmla="*/ 190932 h 889462"/>
                <a:gd name="csX25" fmla="*/ 803355 w 883806"/>
                <a:gd name="csY25" fmla="*/ 237128 h 889462"/>
                <a:gd name="csX26" fmla="*/ 822405 w 883806"/>
                <a:gd name="csY26" fmla="*/ 279134 h 889462"/>
                <a:gd name="csX27" fmla="*/ 866029 w 883806"/>
                <a:gd name="csY27" fmla="*/ 318472 h 889462"/>
                <a:gd name="csX28" fmla="*/ 861647 w 883806"/>
                <a:gd name="csY28" fmla="*/ 406388 h 889462"/>
                <a:gd name="csX29" fmla="*/ 881555 w 883806"/>
                <a:gd name="csY29" fmla="*/ 518020 h 889462"/>
                <a:gd name="csX30" fmla="*/ 833549 w 883806"/>
                <a:gd name="csY30" fmla="*/ 592887 h 889462"/>
                <a:gd name="csX31" fmla="*/ 810784 w 883806"/>
                <a:gd name="csY31" fmla="*/ 636512 h 889462"/>
                <a:gd name="csX32" fmla="*/ 807069 w 883806"/>
                <a:gd name="csY32" fmla="*/ 692804 h 889462"/>
                <a:gd name="csX33" fmla="*/ 773256 w 883806"/>
                <a:gd name="csY33" fmla="*/ 735000 h 889462"/>
                <a:gd name="csX34" fmla="*/ 728584 w 883806"/>
                <a:gd name="csY34" fmla="*/ 745859 h 889462"/>
                <a:gd name="csX35" fmla="*/ 690769 w 883806"/>
                <a:gd name="csY35" fmla="*/ 774243 h 889462"/>
                <a:gd name="csX36" fmla="*/ 663337 w 883806"/>
                <a:gd name="csY36" fmla="*/ 822154 h 889462"/>
                <a:gd name="csX37" fmla="*/ 626285 w 883806"/>
                <a:gd name="csY37" fmla="*/ 847967 h 889462"/>
                <a:gd name="csX38" fmla="*/ 520081 w 883806"/>
                <a:gd name="csY38" fmla="*/ 848252 h 889462"/>
                <a:gd name="csX39" fmla="*/ 472932 w 883806"/>
                <a:gd name="csY39" fmla="*/ 880447 h 889462"/>
                <a:gd name="csX40" fmla="*/ 439309 w 883806"/>
                <a:gd name="csY40" fmla="*/ 86919 h 889462"/>
                <a:gd name="csX41" fmla="*/ 84027 w 883806"/>
                <a:gd name="csY41" fmla="*/ 449345 h 889462"/>
                <a:gd name="csX42" fmla="*/ 445310 w 883806"/>
                <a:gd name="csY42" fmla="*/ 802342 h 889462"/>
                <a:gd name="csX43" fmla="*/ 799545 w 883806"/>
                <a:gd name="csY43" fmla="*/ 442678 h 889462"/>
                <a:gd name="csX44" fmla="*/ 439309 w 883806"/>
                <a:gd name="csY44" fmla="*/ 86919 h 8894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</a:cxnLst>
              <a:rect l="l" t="t" r="r" b="b"/>
              <a:pathLst>
                <a:path w="883806" h="889462">
                  <a:moveTo>
                    <a:pt x="472456" y="880542"/>
                  </a:moveTo>
                  <a:cubicBezTo>
                    <a:pt x="454644" y="892734"/>
                    <a:pt x="433880" y="892258"/>
                    <a:pt x="418163" y="880161"/>
                  </a:cubicBezTo>
                  <a:lnTo>
                    <a:pt x="386731" y="856158"/>
                  </a:lnTo>
                  <a:cubicBezTo>
                    <a:pt x="349203" y="827488"/>
                    <a:pt x="326914" y="846062"/>
                    <a:pt x="272526" y="850348"/>
                  </a:cubicBezTo>
                  <a:cubicBezTo>
                    <a:pt x="211948" y="855110"/>
                    <a:pt x="229569" y="773386"/>
                    <a:pt x="170800" y="755860"/>
                  </a:cubicBezTo>
                  <a:lnTo>
                    <a:pt x="114316" y="739001"/>
                  </a:lnTo>
                  <a:cubicBezTo>
                    <a:pt x="94599" y="733095"/>
                    <a:pt x="81836" y="716712"/>
                    <a:pt x="81550" y="696329"/>
                  </a:cubicBezTo>
                  <a:lnTo>
                    <a:pt x="80979" y="654323"/>
                  </a:lnTo>
                  <a:cubicBezTo>
                    <a:pt x="80407" y="612794"/>
                    <a:pt x="47260" y="601364"/>
                    <a:pt x="14113" y="566312"/>
                  </a:cubicBezTo>
                  <a:cubicBezTo>
                    <a:pt x="-10557" y="540214"/>
                    <a:pt x="7922" y="511163"/>
                    <a:pt x="22495" y="482397"/>
                  </a:cubicBezTo>
                  <a:cubicBezTo>
                    <a:pt x="42688" y="442773"/>
                    <a:pt x="18209" y="419818"/>
                    <a:pt x="2493" y="370859"/>
                  </a:cubicBezTo>
                  <a:cubicBezTo>
                    <a:pt x="-15414" y="315233"/>
                    <a:pt x="68882" y="311519"/>
                    <a:pt x="72978" y="254654"/>
                  </a:cubicBezTo>
                  <a:lnTo>
                    <a:pt x="77359" y="193980"/>
                  </a:lnTo>
                  <a:cubicBezTo>
                    <a:pt x="80121" y="155309"/>
                    <a:pt x="119746" y="151118"/>
                    <a:pt x="151940" y="144355"/>
                  </a:cubicBezTo>
                  <a:cubicBezTo>
                    <a:pt x="192898" y="135687"/>
                    <a:pt x="197946" y="101492"/>
                    <a:pt x="225092" y="60916"/>
                  </a:cubicBezTo>
                  <a:cubicBezTo>
                    <a:pt x="235855" y="44914"/>
                    <a:pt x="253857" y="37961"/>
                    <a:pt x="272526" y="41866"/>
                  </a:cubicBezTo>
                  <a:lnTo>
                    <a:pt x="314817" y="50724"/>
                  </a:lnTo>
                  <a:cubicBezTo>
                    <a:pt x="331772" y="54248"/>
                    <a:pt x="348155" y="51677"/>
                    <a:pt x="362919" y="41580"/>
                  </a:cubicBezTo>
                  <a:lnTo>
                    <a:pt x="410544" y="9005"/>
                  </a:lnTo>
                  <a:cubicBezTo>
                    <a:pt x="428451" y="-3187"/>
                    <a:pt x="450263" y="-3092"/>
                    <a:pt x="467217" y="9862"/>
                  </a:cubicBezTo>
                  <a:lnTo>
                    <a:pt x="501222" y="35960"/>
                  </a:lnTo>
                  <a:cubicBezTo>
                    <a:pt x="549799" y="73298"/>
                    <a:pt x="623618" y="7385"/>
                    <a:pt x="653812" y="60440"/>
                  </a:cubicBezTo>
                  <a:cubicBezTo>
                    <a:pt x="660575" y="72251"/>
                    <a:pt x="666956" y="84728"/>
                    <a:pt x="672576" y="97016"/>
                  </a:cubicBezTo>
                  <a:cubicBezTo>
                    <a:pt x="692293" y="140164"/>
                    <a:pt x="728488" y="132925"/>
                    <a:pt x="776209" y="153118"/>
                  </a:cubicBezTo>
                  <a:cubicBezTo>
                    <a:pt x="791734" y="159690"/>
                    <a:pt x="801735" y="174168"/>
                    <a:pt x="802212" y="190932"/>
                  </a:cubicBezTo>
                  <a:lnTo>
                    <a:pt x="803355" y="237128"/>
                  </a:lnTo>
                  <a:cubicBezTo>
                    <a:pt x="803736" y="253416"/>
                    <a:pt x="810308" y="268180"/>
                    <a:pt x="822405" y="279134"/>
                  </a:cubicBezTo>
                  <a:lnTo>
                    <a:pt x="866029" y="318472"/>
                  </a:lnTo>
                  <a:cubicBezTo>
                    <a:pt x="896223" y="345713"/>
                    <a:pt x="876602" y="377432"/>
                    <a:pt x="861647" y="406388"/>
                  </a:cubicBezTo>
                  <a:cubicBezTo>
                    <a:pt x="840883" y="446393"/>
                    <a:pt x="866315" y="470015"/>
                    <a:pt x="881555" y="518020"/>
                  </a:cubicBezTo>
                  <a:cubicBezTo>
                    <a:pt x="892699" y="553168"/>
                    <a:pt x="860219" y="571742"/>
                    <a:pt x="833549" y="592887"/>
                  </a:cubicBezTo>
                  <a:cubicBezTo>
                    <a:pt x="819642" y="603936"/>
                    <a:pt x="811927" y="618319"/>
                    <a:pt x="810784" y="636512"/>
                  </a:cubicBezTo>
                  <a:lnTo>
                    <a:pt x="807069" y="692804"/>
                  </a:lnTo>
                  <a:cubicBezTo>
                    <a:pt x="805736" y="713188"/>
                    <a:pt x="792877" y="730238"/>
                    <a:pt x="773256" y="735000"/>
                  </a:cubicBezTo>
                  <a:lnTo>
                    <a:pt x="728584" y="745859"/>
                  </a:lnTo>
                  <a:cubicBezTo>
                    <a:pt x="712200" y="749859"/>
                    <a:pt x="699246" y="759479"/>
                    <a:pt x="690769" y="774243"/>
                  </a:cubicBezTo>
                  <a:lnTo>
                    <a:pt x="663337" y="822154"/>
                  </a:lnTo>
                  <a:cubicBezTo>
                    <a:pt x="655908" y="835013"/>
                    <a:pt x="641906" y="847967"/>
                    <a:pt x="626285" y="847967"/>
                  </a:cubicBezTo>
                  <a:cubicBezTo>
                    <a:pt x="581517" y="847967"/>
                    <a:pt x="557514" y="822725"/>
                    <a:pt x="520081" y="848252"/>
                  </a:cubicBezTo>
                  <a:lnTo>
                    <a:pt x="472932" y="880447"/>
                  </a:lnTo>
                  <a:close/>
                  <a:moveTo>
                    <a:pt x="439309" y="86919"/>
                  </a:moveTo>
                  <a:cubicBezTo>
                    <a:pt x="239189" y="88348"/>
                    <a:pt x="81360" y="252559"/>
                    <a:pt x="84027" y="449345"/>
                  </a:cubicBezTo>
                  <a:cubicBezTo>
                    <a:pt x="86694" y="646513"/>
                    <a:pt x="248047" y="804247"/>
                    <a:pt x="445310" y="802342"/>
                  </a:cubicBezTo>
                  <a:cubicBezTo>
                    <a:pt x="642192" y="800532"/>
                    <a:pt x="800592" y="639655"/>
                    <a:pt x="799545" y="442678"/>
                  </a:cubicBezTo>
                  <a:cubicBezTo>
                    <a:pt x="798592" y="246368"/>
                    <a:pt x="638667" y="85490"/>
                    <a:pt x="439309" y="86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5BE9BAC7-BDD4-D8D8-D4FD-C9EEB61B06FB}"/>
                </a:ext>
              </a:extLst>
            </p:cNvPr>
            <p:cNvSpPr/>
            <p:nvPr/>
          </p:nvSpPr>
          <p:spPr>
            <a:xfrm>
              <a:off x="6787437" y="6332506"/>
              <a:ext cx="352960" cy="407153"/>
            </a:xfrm>
            <a:custGeom>
              <a:avLst/>
              <a:gdLst>
                <a:gd name="csX0" fmla="*/ 3551 w 352960"/>
                <a:gd name="csY0" fmla="*/ 220206 h 407153"/>
                <a:gd name="csX1" fmla="*/ 93658 w 352960"/>
                <a:gd name="csY1" fmla="*/ 391370 h 407153"/>
                <a:gd name="csX2" fmla="*/ 144997 w 352960"/>
                <a:gd name="csY2" fmla="*/ 393180 h 407153"/>
                <a:gd name="csX3" fmla="*/ 346070 w 352960"/>
                <a:gd name="csY3" fmla="*/ 69902 h 407153"/>
                <a:gd name="csX4" fmla="*/ 339783 w 352960"/>
                <a:gd name="csY4" fmla="*/ 13609 h 407153"/>
                <a:gd name="csX5" fmla="*/ 339783 w 352960"/>
                <a:gd name="csY5" fmla="*/ 13609 h 407153"/>
                <a:gd name="csX6" fmla="*/ 266727 w 352960"/>
                <a:gd name="csY6" fmla="*/ 24467 h 407153"/>
                <a:gd name="csX7" fmla="*/ 117565 w 352960"/>
                <a:gd name="csY7" fmla="*/ 307646 h 407153"/>
                <a:gd name="csX8" fmla="*/ 61749 w 352960"/>
                <a:gd name="csY8" fmla="*/ 191155 h 407153"/>
                <a:gd name="csX9" fmla="*/ 4123 w 352960"/>
                <a:gd name="csY9" fmla="*/ 189345 h 407153"/>
                <a:gd name="csX10" fmla="*/ 4123 w 352960"/>
                <a:gd name="csY10" fmla="*/ 189345 h 407153"/>
                <a:gd name="csX11" fmla="*/ 3742 w 352960"/>
                <a:gd name="csY11" fmla="*/ 220301 h 4071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352960" h="407153">
                  <a:moveTo>
                    <a:pt x="3551" y="220206"/>
                  </a:moveTo>
                  <a:lnTo>
                    <a:pt x="93658" y="391370"/>
                  </a:lnTo>
                  <a:cubicBezTo>
                    <a:pt x="104326" y="411563"/>
                    <a:pt x="132901" y="412611"/>
                    <a:pt x="144997" y="393180"/>
                  </a:cubicBezTo>
                  <a:lnTo>
                    <a:pt x="346070" y="69902"/>
                  </a:lnTo>
                  <a:cubicBezTo>
                    <a:pt x="357214" y="51899"/>
                    <a:pt x="354642" y="28658"/>
                    <a:pt x="339783" y="13609"/>
                  </a:cubicBezTo>
                  <a:lnTo>
                    <a:pt x="339783" y="13609"/>
                  </a:lnTo>
                  <a:cubicBezTo>
                    <a:pt x="318067" y="-8394"/>
                    <a:pt x="281110" y="-2965"/>
                    <a:pt x="266727" y="24467"/>
                  </a:cubicBezTo>
                  <a:lnTo>
                    <a:pt x="117565" y="307646"/>
                  </a:lnTo>
                  <a:lnTo>
                    <a:pt x="61749" y="191155"/>
                  </a:lnTo>
                  <a:cubicBezTo>
                    <a:pt x="50319" y="167438"/>
                    <a:pt x="16886" y="166390"/>
                    <a:pt x="4123" y="189345"/>
                  </a:cubicBezTo>
                  <a:lnTo>
                    <a:pt x="4123" y="189345"/>
                  </a:lnTo>
                  <a:cubicBezTo>
                    <a:pt x="-1211" y="198965"/>
                    <a:pt x="-1402" y="210586"/>
                    <a:pt x="3742" y="22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42" name="Grafika 4">
            <a:extLst>
              <a:ext uri="{FF2B5EF4-FFF2-40B4-BE49-F238E27FC236}">
                <a16:creationId xmlns:a16="http://schemas.microsoft.com/office/drawing/2014/main" id="{FB4DDF72-C683-6B78-E20B-31E349F366B6}"/>
              </a:ext>
            </a:extLst>
          </p:cNvPr>
          <p:cNvGrpSpPr/>
          <p:nvPr/>
        </p:nvGrpSpPr>
        <p:grpSpPr>
          <a:xfrm>
            <a:off x="10278720" y="5126596"/>
            <a:ext cx="459210" cy="512057"/>
            <a:chOff x="8028571" y="6124182"/>
            <a:chExt cx="703516" cy="784478"/>
          </a:xfrm>
          <a:solidFill>
            <a:srgbClr val="EC660B"/>
          </a:solidFill>
        </p:grpSpPr>
        <p:sp>
          <p:nvSpPr>
            <p:cNvPr id="43" name="Dowolny kształt: kształt 42">
              <a:extLst>
                <a:ext uri="{FF2B5EF4-FFF2-40B4-BE49-F238E27FC236}">
                  <a16:creationId xmlns:a16="http://schemas.microsoft.com/office/drawing/2014/main" id="{E39795D5-7F52-C596-E9A6-036DAD6A5972}"/>
                </a:ext>
              </a:extLst>
            </p:cNvPr>
            <p:cNvSpPr/>
            <p:nvPr/>
          </p:nvSpPr>
          <p:spPr>
            <a:xfrm>
              <a:off x="8028571" y="6124182"/>
              <a:ext cx="703516" cy="784478"/>
            </a:xfrm>
            <a:custGeom>
              <a:avLst/>
              <a:gdLst>
                <a:gd name="csX0" fmla="*/ 703231 w 703516"/>
                <a:gd name="csY0" fmla="*/ 95 h 784478"/>
                <a:gd name="csX1" fmla="*/ 0 w 703516"/>
                <a:gd name="csY1" fmla="*/ 95 h 784478"/>
                <a:gd name="csX2" fmla="*/ 0 w 703516"/>
                <a:gd name="csY2" fmla="*/ 296228 h 784478"/>
                <a:gd name="csX3" fmla="*/ 191 w 703516"/>
                <a:gd name="csY3" fmla="*/ 337566 h 784478"/>
                <a:gd name="csX4" fmla="*/ 1714 w 703516"/>
                <a:gd name="csY4" fmla="*/ 337566 h 784478"/>
                <a:gd name="csX5" fmla="*/ 342709 w 703516"/>
                <a:gd name="csY5" fmla="*/ 781336 h 784478"/>
                <a:gd name="csX6" fmla="*/ 351758 w 703516"/>
                <a:gd name="csY6" fmla="*/ 784479 h 784478"/>
                <a:gd name="csX7" fmla="*/ 360807 w 703516"/>
                <a:gd name="csY7" fmla="*/ 781336 h 784478"/>
                <a:gd name="csX8" fmla="*/ 701802 w 703516"/>
                <a:gd name="csY8" fmla="*/ 337566 h 784478"/>
                <a:gd name="csX9" fmla="*/ 703421 w 703516"/>
                <a:gd name="csY9" fmla="*/ 337566 h 784478"/>
                <a:gd name="csX10" fmla="*/ 703421 w 703516"/>
                <a:gd name="csY10" fmla="*/ 307562 h 784478"/>
                <a:gd name="csX11" fmla="*/ 703516 w 703516"/>
                <a:gd name="csY11" fmla="*/ 296228 h 784478"/>
                <a:gd name="csX12" fmla="*/ 703516 w 703516"/>
                <a:gd name="csY12" fmla="*/ 0 h 784478"/>
                <a:gd name="csX13" fmla="*/ 703421 w 703516"/>
                <a:gd name="csY13" fmla="*/ 0 h 784478"/>
                <a:gd name="csX14" fmla="*/ 649224 w 703516"/>
                <a:gd name="csY14" fmla="*/ 306419 h 784478"/>
                <a:gd name="csX15" fmla="*/ 649224 w 703516"/>
                <a:gd name="csY15" fmla="*/ 309848 h 784478"/>
                <a:gd name="csX16" fmla="*/ 351568 w 703516"/>
                <a:gd name="csY16" fmla="*/ 727139 h 784478"/>
                <a:gd name="csX17" fmla="*/ 54007 w 703516"/>
                <a:gd name="csY17" fmla="*/ 309848 h 784478"/>
                <a:gd name="csX18" fmla="*/ 53816 w 703516"/>
                <a:gd name="csY18" fmla="*/ 304133 h 784478"/>
                <a:gd name="csX19" fmla="*/ 53816 w 703516"/>
                <a:gd name="csY19" fmla="*/ 54102 h 784478"/>
                <a:gd name="csX20" fmla="*/ 649129 w 703516"/>
                <a:gd name="csY20" fmla="*/ 54102 h 784478"/>
                <a:gd name="csX21" fmla="*/ 649129 w 703516"/>
                <a:gd name="csY21" fmla="*/ 306515 h 784478"/>
                <a:gd name="csX22" fmla="*/ 649224 w 703516"/>
                <a:gd name="csY22" fmla="*/ 306515 h 78447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703516" h="784478">
                  <a:moveTo>
                    <a:pt x="703231" y="95"/>
                  </a:moveTo>
                  <a:lnTo>
                    <a:pt x="0" y="95"/>
                  </a:lnTo>
                  <a:lnTo>
                    <a:pt x="0" y="296228"/>
                  </a:lnTo>
                  <a:lnTo>
                    <a:pt x="191" y="337566"/>
                  </a:lnTo>
                  <a:lnTo>
                    <a:pt x="1714" y="337566"/>
                  </a:lnTo>
                  <a:cubicBezTo>
                    <a:pt x="18002" y="537496"/>
                    <a:pt x="152305" y="713804"/>
                    <a:pt x="342709" y="781336"/>
                  </a:cubicBezTo>
                  <a:lnTo>
                    <a:pt x="351758" y="784479"/>
                  </a:lnTo>
                  <a:lnTo>
                    <a:pt x="360807" y="781336"/>
                  </a:lnTo>
                  <a:cubicBezTo>
                    <a:pt x="551212" y="713899"/>
                    <a:pt x="685515" y="537686"/>
                    <a:pt x="701802" y="337566"/>
                  </a:cubicBezTo>
                  <a:lnTo>
                    <a:pt x="703421" y="337566"/>
                  </a:lnTo>
                  <a:lnTo>
                    <a:pt x="703421" y="307562"/>
                  </a:lnTo>
                  <a:cubicBezTo>
                    <a:pt x="703421" y="303752"/>
                    <a:pt x="703516" y="300037"/>
                    <a:pt x="703516" y="296228"/>
                  </a:cubicBezTo>
                  <a:lnTo>
                    <a:pt x="703516" y="0"/>
                  </a:lnTo>
                  <a:lnTo>
                    <a:pt x="703421" y="0"/>
                  </a:lnTo>
                  <a:close/>
                  <a:moveTo>
                    <a:pt x="649224" y="306419"/>
                  </a:moveTo>
                  <a:lnTo>
                    <a:pt x="649224" y="309848"/>
                  </a:lnTo>
                  <a:cubicBezTo>
                    <a:pt x="643700" y="495205"/>
                    <a:pt x="524637" y="661607"/>
                    <a:pt x="351568" y="727139"/>
                  </a:cubicBezTo>
                  <a:cubicBezTo>
                    <a:pt x="178594" y="661607"/>
                    <a:pt x="59436" y="495205"/>
                    <a:pt x="54007" y="309848"/>
                  </a:cubicBezTo>
                  <a:lnTo>
                    <a:pt x="53816" y="304133"/>
                  </a:lnTo>
                  <a:lnTo>
                    <a:pt x="53816" y="54102"/>
                  </a:lnTo>
                  <a:lnTo>
                    <a:pt x="649129" y="54102"/>
                  </a:lnTo>
                  <a:lnTo>
                    <a:pt x="649129" y="306515"/>
                  </a:lnTo>
                  <a:lnTo>
                    <a:pt x="649224" y="3065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A6AF08FA-3DF7-6E91-82B6-C8071927F350}"/>
                </a:ext>
              </a:extLst>
            </p:cNvPr>
            <p:cNvSpPr/>
            <p:nvPr/>
          </p:nvSpPr>
          <p:spPr>
            <a:xfrm>
              <a:off x="8247646" y="6326207"/>
              <a:ext cx="265080" cy="269652"/>
            </a:xfrm>
            <a:custGeom>
              <a:avLst/>
              <a:gdLst>
                <a:gd name="csX0" fmla="*/ 96679 w 265080"/>
                <a:gd name="csY0" fmla="*/ 0 h 269652"/>
                <a:gd name="csX1" fmla="*/ 96679 w 265080"/>
                <a:gd name="csY1" fmla="*/ 99250 h 269652"/>
                <a:gd name="csX2" fmla="*/ 0 w 265080"/>
                <a:gd name="csY2" fmla="*/ 99250 h 269652"/>
                <a:gd name="csX3" fmla="*/ 0 w 265080"/>
                <a:gd name="csY3" fmla="*/ 169831 h 269652"/>
                <a:gd name="csX4" fmla="*/ 96679 w 265080"/>
                <a:gd name="csY4" fmla="*/ 169831 h 269652"/>
                <a:gd name="csX5" fmla="*/ 96679 w 265080"/>
                <a:gd name="csY5" fmla="*/ 269653 h 269652"/>
                <a:gd name="csX6" fmla="*/ 168402 w 265080"/>
                <a:gd name="csY6" fmla="*/ 269653 h 269652"/>
                <a:gd name="csX7" fmla="*/ 168402 w 265080"/>
                <a:gd name="csY7" fmla="*/ 169831 h 269652"/>
                <a:gd name="csX8" fmla="*/ 265081 w 265080"/>
                <a:gd name="csY8" fmla="*/ 169831 h 269652"/>
                <a:gd name="csX9" fmla="*/ 265081 w 265080"/>
                <a:gd name="csY9" fmla="*/ 99250 h 269652"/>
                <a:gd name="csX10" fmla="*/ 168402 w 265080"/>
                <a:gd name="csY10" fmla="*/ 99250 h 269652"/>
                <a:gd name="csX11" fmla="*/ 168402 w 265080"/>
                <a:gd name="csY11" fmla="*/ 0 h 269652"/>
                <a:gd name="csX12" fmla="*/ 96679 w 265080"/>
                <a:gd name="csY12" fmla="*/ 0 h 26965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65080" h="269652">
                  <a:moveTo>
                    <a:pt x="96679" y="0"/>
                  </a:moveTo>
                  <a:lnTo>
                    <a:pt x="96679" y="99250"/>
                  </a:lnTo>
                  <a:lnTo>
                    <a:pt x="0" y="99250"/>
                  </a:lnTo>
                  <a:lnTo>
                    <a:pt x="0" y="169831"/>
                  </a:lnTo>
                  <a:lnTo>
                    <a:pt x="96679" y="169831"/>
                  </a:lnTo>
                  <a:lnTo>
                    <a:pt x="96679" y="269653"/>
                  </a:lnTo>
                  <a:lnTo>
                    <a:pt x="168402" y="269653"/>
                  </a:lnTo>
                  <a:lnTo>
                    <a:pt x="168402" y="169831"/>
                  </a:lnTo>
                  <a:lnTo>
                    <a:pt x="265081" y="169831"/>
                  </a:lnTo>
                  <a:lnTo>
                    <a:pt x="265081" y="99250"/>
                  </a:lnTo>
                  <a:lnTo>
                    <a:pt x="168402" y="99250"/>
                  </a:lnTo>
                  <a:lnTo>
                    <a:pt x="168402" y="0"/>
                  </a:lnTo>
                  <a:lnTo>
                    <a:pt x="9667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50" name="Grupa 49">
            <a:extLst>
              <a:ext uri="{FF2B5EF4-FFF2-40B4-BE49-F238E27FC236}">
                <a16:creationId xmlns:a16="http://schemas.microsoft.com/office/drawing/2014/main" id="{35B5C985-DB80-A18A-1023-6FC1E256039F}"/>
              </a:ext>
            </a:extLst>
          </p:cNvPr>
          <p:cNvGrpSpPr/>
          <p:nvPr/>
        </p:nvGrpSpPr>
        <p:grpSpPr>
          <a:xfrm>
            <a:off x="8303746" y="4419997"/>
            <a:ext cx="596483" cy="596372"/>
            <a:chOff x="9350619" y="5977110"/>
            <a:chExt cx="913820" cy="913650"/>
          </a:xfrm>
          <a:solidFill>
            <a:srgbClr val="EC660B"/>
          </a:solidFill>
        </p:grpSpPr>
        <p:sp>
          <p:nvSpPr>
            <p:cNvPr id="45" name="Dowolny kształt: kształt 44">
              <a:extLst>
                <a:ext uri="{FF2B5EF4-FFF2-40B4-BE49-F238E27FC236}">
                  <a16:creationId xmlns:a16="http://schemas.microsoft.com/office/drawing/2014/main" id="{0593DE4B-366C-03AB-235D-36F03532B845}"/>
                </a:ext>
              </a:extLst>
            </p:cNvPr>
            <p:cNvSpPr/>
            <p:nvPr/>
          </p:nvSpPr>
          <p:spPr>
            <a:xfrm>
              <a:off x="9350619" y="5977110"/>
              <a:ext cx="913820" cy="913650"/>
            </a:xfrm>
            <a:custGeom>
              <a:avLst/>
              <a:gdLst>
                <a:gd name="csX0" fmla="*/ 627625 w 913820"/>
                <a:gd name="csY0" fmla="*/ 870972 h 913650"/>
                <a:gd name="csX1" fmla="*/ 614671 w 913820"/>
                <a:gd name="csY1" fmla="*/ 890022 h 913650"/>
                <a:gd name="csX2" fmla="*/ 535995 w 913820"/>
                <a:gd name="csY2" fmla="*/ 913168 h 913650"/>
                <a:gd name="csX3" fmla="*/ 516373 w 913820"/>
                <a:gd name="csY3" fmla="*/ 904215 h 913650"/>
                <a:gd name="csX4" fmla="*/ 476940 w 913820"/>
                <a:gd name="csY4" fmla="*/ 842397 h 913650"/>
                <a:gd name="csX5" fmla="*/ 436268 w 913820"/>
                <a:gd name="csY5" fmla="*/ 842397 h 913650"/>
                <a:gd name="csX6" fmla="*/ 396835 w 913820"/>
                <a:gd name="csY6" fmla="*/ 904310 h 913650"/>
                <a:gd name="csX7" fmla="*/ 377118 w 913820"/>
                <a:gd name="csY7" fmla="*/ 913073 h 913650"/>
                <a:gd name="csX8" fmla="*/ 298346 w 913820"/>
                <a:gd name="csY8" fmla="*/ 890022 h 913650"/>
                <a:gd name="csX9" fmla="*/ 285773 w 913820"/>
                <a:gd name="csY9" fmla="*/ 872306 h 913650"/>
                <a:gd name="csX10" fmla="*/ 284154 w 913820"/>
                <a:gd name="csY10" fmla="*/ 795344 h 913650"/>
                <a:gd name="csX11" fmla="*/ 249483 w 913820"/>
                <a:gd name="csY11" fmla="*/ 775246 h 913650"/>
                <a:gd name="csX12" fmla="*/ 185475 w 913820"/>
                <a:gd name="csY12" fmla="*/ 810774 h 913650"/>
                <a:gd name="csX13" fmla="*/ 158138 w 913820"/>
                <a:gd name="csY13" fmla="*/ 808298 h 913650"/>
                <a:gd name="csX14" fmla="*/ 105751 w 913820"/>
                <a:gd name="csY14" fmla="*/ 755910 h 913650"/>
                <a:gd name="csX15" fmla="*/ 100417 w 913820"/>
                <a:gd name="csY15" fmla="*/ 731526 h 913650"/>
                <a:gd name="csX16" fmla="*/ 138040 w 913820"/>
                <a:gd name="csY16" fmla="*/ 663518 h 913650"/>
                <a:gd name="csX17" fmla="*/ 117942 w 913820"/>
                <a:gd name="csY17" fmla="*/ 628942 h 913650"/>
                <a:gd name="csX18" fmla="*/ 82986 w 913820"/>
                <a:gd name="csY18" fmla="*/ 628275 h 913650"/>
                <a:gd name="csX19" fmla="*/ 41838 w 913820"/>
                <a:gd name="csY19" fmla="*/ 627608 h 913650"/>
                <a:gd name="csX20" fmla="*/ 21645 w 913820"/>
                <a:gd name="csY20" fmla="*/ 609987 h 913650"/>
                <a:gd name="csX21" fmla="*/ 690 w 913820"/>
                <a:gd name="csY21" fmla="*/ 537216 h 913650"/>
                <a:gd name="csX22" fmla="*/ 8214 w 913820"/>
                <a:gd name="csY22" fmla="*/ 516833 h 913650"/>
                <a:gd name="csX23" fmla="*/ 70699 w 913820"/>
                <a:gd name="csY23" fmla="*/ 477018 h 913650"/>
                <a:gd name="csX24" fmla="*/ 70699 w 913820"/>
                <a:gd name="csY24" fmla="*/ 436156 h 913650"/>
                <a:gd name="csX25" fmla="*/ 8119 w 913820"/>
                <a:gd name="csY25" fmla="*/ 396056 h 913650"/>
                <a:gd name="csX26" fmla="*/ 785 w 913820"/>
                <a:gd name="csY26" fmla="*/ 375672 h 913650"/>
                <a:gd name="csX27" fmla="*/ 21645 w 913820"/>
                <a:gd name="csY27" fmla="*/ 302711 h 913650"/>
                <a:gd name="csX28" fmla="*/ 43076 w 913820"/>
                <a:gd name="csY28" fmla="*/ 285375 h 913650"/>
                <a:gd name="csX29" fmla="*/ 117942 w 913820"/>
                <a:gd name="csY29" fmla="*/ 283946 h 913650"/>
                <a:gd name="csX30" fmla="*/ 138135 w 913820"/>
                <a:gd name="csY30" fmla="*/ 249371 h 913650"/>
                <a:gd name="csX31" fmla="*/ 100893 w 913820"/>
                <a:gd name="csY31" fmla="*/ 182124 h 913650"/>
                <a:gd name="csX32" fmla="*/ 106608 w 913820"/>
                <a:gd name="csY32" fmla="*/ 156502 h 913650"/>
                <a:gd name="csX33" fmla="*/ 161091 w 913820"/>
                <a:gd name="csY33" fmla="*/ 102590 h 913650"/>
                <a:gd name="csX34" fmla="*/ 186713 w 913820"/>
                <a:gd name="csY34" fmla="*/ 102971 h 913650"/>
                <a:gd name="csX35" fmla="*/ 249769 w 913820"/>
                <a:gd name="csY35" fmla="*/ 137928 h 913650"/>
                <a:gd name="csX36" fmla="*/ 284154 w 913820"/>
                <a:gd name="csY36" fmla="*/ 118021 h 913650"/>
                <a:gd name="csX37" fmla="*/ 285487 w 913820"/>
                <a:gd name="csY37" fmla="*/ 43916 h 913650"/>
                <a:gd name="csX38" fmla="*/ 299584 w 913820"/>
                <a:gd name="csY38" fmla="*/ 22771 h 913650"/>
                <a:gd name="csX39" fmla="*/ 374260 w 913820"/>
                <a:gd name="csY39" fmla="*/ 673 h 913650"/>
                <a:gd name="csX40" fmla="*/ 399501 w 913820"/>
                <a:gd name="csY40" fmla="*/ 12865 h 913650"/>
                <a:gd name="csX41" fmla="*/ 436173 w 913820"/>
                <a:gd name="csY41" fmla="*/ 70682 h 913650"/>
                <a:gd name="csX42" fmla="*/ 477035 w 913820"/>
                <a:gd name="csY42" fmla="*/ 70682 h 913650"/>
                <a:gd name="csX43" fmla="*/ 515993 w 913820"/>
                <a:gd name="csY43" fmla="*/ 9626 h 913650"/>
                <a:gd name="csX44" fmla="*/ 537328 w 913820"/>
                <a:gd name="csY44" fmla="*/ 673 h 913650"/>
                <a:gd name="csX45" fmla="*/ 610385 w 913820"/>
                <a:gd name="csY45" fmla="*/ 21437 h 913650"/>
                <a:gd name="csX46" fmla="*/ 627816 w 913820"/>
                <a:gd name="csY46" fmla="*/ 41821 h 913650"/>
                <a:gd name="csX47" fmla="*/ 628483 w 913820"/>
                <a:gd name="csY47" fmla="*/ 81826 h 913650"/>
                <a:gd name="csX48" fmla="*/ 629149 w 913820"/>
                <a:gd name="csY48" fmla="*/ 117830 h 913650"/>
                <a:gd name="csX49" fmla="*/ 663820 w 913820"/>
                <a:gd name="csY49" fmla="*/ 138023 h 913650"/>
                <a:gd name="csX50" fmla="*/ 728685 w 913820"/>
                <a:gd name="csY50" fmla="*/ 102019 h 913650"/>
                <a:gd name="csX51" fmla="*/ 755546 w 913820"/>
                <a:gd name="csY51" fmla="*/ 105257 h 913650"/>
                <a:gd name="csX52" fmla="*/ 809076 w 913820"/>
                <a:gd name="csY52" fmla="*/ 158788 h 913650"/>
                <a:gd name="csX53" fmla="*/ 812982 w 913820"/>
                <a:gd name="csY53" fmla="*/ 181553 h 913650"/>
                <a:gd name="csX54" fmla="*/ 775453 w 913820"/>
                <a:gd name="csY54" fmla="*/ 249466 h 913650"/>
                <a:gd name="csX55" fmla="*/ 795170 w 913820"/>
                <a:gd name="csY55" fmla="*/ 283946 h 913650"/>
                <a:gd name="csX56" fmla="*/ 871465 w 913820"/>
                <a:gd name="csY56" fmla="*/ 285566 h 913650"/>
                <a:gd name="csX57" fmla="*/ 889753 w 913820"/>
                <a:gd name="csY57" fmla="*/ 297567 h 913650"/>
                <a:gd name="csX58" fmla="*/ 913280 w 913820"/>
                <a:gd name="csY58" fmla="*/ 376815 h 913650"/>
                <a:gd name="csX59" fmla="*/ 904517 w 913820"/>
                <a:gd name="csY59" fmla="*/ 396532 h 913650"/>
                <a:gd name="csX60" fmla="*/ 842605 w 913820"/>
                <a:gd name="csY60" fmla="*/ 435965 h 913650"/>
                <a:gd name="csX61" fmla="*/ 842605 w 913820"/>
                <a:gd name="csY61" fmla="*/ 476732 h 913650"/>
                <a:gd name="csX62" fmla="*/ 905089 w 913820"/>
                <a:gd name="csY62" fmla="*/ 516642 h 913650"/>
                <a:gd name="csX63" fmla="*/ 913375 w 913820"/>
                <a:gd name="csY63" fmla="*/ 535787 h 913650"/>
                <a:gd name="csX64" fmla="*/ 891658 w 913820"/>
                <a:gd name="csY64" fmla="*/ 611130 h 913650"/>
                <a:gd name="csX65" fmla="*/ 872513 w 913820"/>
                <a:gd name="csY65" fmla="*/ 627323 h 913650"/>
                <a:gd name="csX66" fmla="*/ 831270 w 913820"/>
                <a:gd name="csY66" fmla="*/ 628085 h 913650"/>
                <a:gd name="csX67" fmla="*/ 795551 w 913820"/>
                <a:gd name="csY67" fmla="*/ 628942 h 913650"/>
                <a:gd name="csX68" fmla="*/ 775549 w 913820"/>
                <a:gd name="csY68" fmla="*/ 663518 h 913650"/>
                <a:gd name="csX69" fmla="*/ 813363 w 913820"/>
                <a:gd name="csY69" fmla="*/ 732098 h 913650"/>
                <a:gd name="csX70" fmla="*/ 809362 w 913820"/>
                <a:gd name="csY70" fmla="*/ 754100 h 913650"/>
                <a:gd name="csX71" fmla="*/ 753927 w 913820"/>
                <a:gd name="csY71" fmla="*/ 809536 h 913650"/>
                <a:gd name="csX72" fmla="*/ 732591 w 913820"/>
                <a:gd name="csY72" fmla="*/ 813060 h 913650"/>
                <a:gd name="csX73" fmla="*/ 664011 w 913820"/>
                <a:gd name="csY73" fmla="*/ 775246 h 913650"/>
                <a:gd name="csX74" fmla="*/ 629530 w 913820"/>
                <a:gd name="csY74" fmla="*/ 794963 h 913650"/>
                <a:gd name="csX75" fmla="*/ 628673 w 913820"/>
                <a:gd name="csY75" fmla="*/ 829919 h 913650"/>
                <a:gd name="csX76" fmla="*/ 628006 w 913820"/>
                <a:gd name="csY76" fmla="*/ 870782 h 913650"/>
                <a:gd name="csX77" fmla="*/ 587525 w 913820"/>
                <a:gd name="csY77" fmla="*/ 856018 h 913650"/>
                <a:gd name="csX78" fmla="*/ 588382 w 913820"/>
                <a:gd name="csY78" fmla="*/ 824395 h 913650"/>
                <a:gd name="csX79" fmla="*/ 588763 w 913820"/>
                <a:gd name="csY79" fmla="*/ 782009 h 913650"/>
                <a:gd name="csX80" fmla="*/ 597145 w 913820"/>
                <a:gd name="csY80" fmla="*/ 766959 h 913650"/>
                <a:gd name="csX81" fmla="*/ 652867 w 913820"/>
                <a:gd name="csY81" fmla="*/ 734765 h 913650"/>
                <a:gd name="csX82" fmla="*/ 673536 w 913820"/>
                <a:gd name="csY82" fmla="*/ 734574 h 913650"/>
                <a:gd name="csX83" fmla="*/ 736591 w 913820"/>
                <a:gd name="csY83" fmla="*/ 769531 h 913650"/>
                <a:gd name="csX84" fmla="*/ 769453 w 913820"/>
                <a:gd name="csY84" fmla="*/ 736765 h 913650"/>
                <a:gd name="csX85" fmla="*/ 734495 w 913820"/>
                <a:gd name="csY85" fmla="*/ 673519 h 913650"/>
                <a:gd name="csX86" fmla="*/ 734401 w 913820"/>
                <a:gd name="csY86" fmla="*/ 653612 h 913650"/>
                <a:gd name="csX87" fmla="*/ 764595 w 913820"/>
                <a:gd name="csY87" fmla="*/ 601605 h 913650"/>
                <a:gd name="csX88" fmla="*/ 781073 w 913820"/>
                <a:gd name="csY88" fmla="*/ 588937 h 913650"/>
                <a:gd name="csX89" fmla="*/ 830698 w 913820"/>
                <a:gd name="csY89" fmla="*/ 588175 h 913650"/>
                <a:gd name="csX90" fmla="*/ 856321 w 913820"/>
                <a:gd name="csY90" fmla="*/ 587318 h 913650"/>
                <a:gd name="csX91" fmla="*/ 869465 w 913820"/>
                <a:gd name="csY91" fmla="*/ 541979 h 913650"/>
                <a:gd name="csX92" fmla="*/ 811172 w 913820"/>
                <a:gd name="csY92" fmla="*/ 504736 h 913650"/>
                <a:gd name="csX93" fmla="*/ 802219 w 913820"/>
                <a:gd name="csY93" fmla="*/ 489020 h 913650"/>
                <a:gd name="csX94" fmla="*/ 802219 w 913820"/>
                <a:gd name="csY94" fmla="*/ 423964 h 913650"/>
                <a:gd name="csX95" fmla="*/ 811362 w 913820"/>
                <a:gd name="csY95" fmla="*/ 408248 h 913650"/>
                <a:gd name="csX96" fmla="*/ 869465 w 913820"/>
                <a:gd name="csY96" fmla="*/ 371100 h 913650"/>
                <a:gd name="csX97" fmla="*/ 856130 w 913820"/>
                <a:gd name="csY97" fmla="*/ 325666 h 913650"/>
                <a:gd name="csX98" fmla="*/ 784597 w 913820"/>
                <a:gd name="csY98" fmla="*/ 324523 h 913650"/>
                <a:gd name="csX99" fmla="*/ 766976 w 913820"/>
                <a:gd name="csY99" fmla="*/ 315760 h 913650"/>
                <a:gd name="csX100" fmla="*/ 734401 w 913820"/>
                <a:gd name="csY100" fmla="*/ 259372 h 913650"/>
                <a:gd name="csX101" fmla="*/ 733829 w 913820"/>
                <a:gd name="csY101" fmla="*/ 240989 h 913650"/>
                <a:gd name="csX102" fmla="*/ 769643 w 913820"/>
                <a:gd name="csY102" fmla="*/ 176504 h 913650"/>
                <a:gd name="csX103" fmla="*/ 736877 w 913820"/>
                <a:gd name="csY103" fmla="*/ 143738 h 913650"/>
                <a:gd name="csX104" fmla="*/ 672107 w 913820"/>
                <a:gd name="csY104" fmla="*/ 179457 h 913650"/>
                <a:gd name="csX105" fmla="*/ 654200 w 913820"/>
                <a:gd name="csY105" fmla="*/ 179171 h 913650"/>
                <a:gd name="csX106" fmla="*/ 598003 w 913820"/>
                <a:gd name="csY106" fmla="*/ 146405 h 913650"/>
                <a:gd name="csX107" fmla="*/ 588668 w 913820"/>
                <a:gd name="csY107" fmla="*/ 128594 h 913650"/>
                <a:gd name="csX108" fmla="*/ 588287 w 913820"/>
                <a:gd name="csY108" fmla="*/ 80588 h 913650"/>
                <a:gd name="csX109" fmla="*/ 587430 w 913820"/>
                <a:gd name="csY109" fmla="*/ 57156 h 913650"/>
                <a:gd name="csX110" fmla="*/ 542091 w 913820"/>
                <a:gd name="csY110" fmla="*/ 43821 h 913650"/>
                <a:gd name="csX111" fmla="*/ 505324 w 913820"/>
                <a:gd name="csY111" fmla="*/ 101352 h 913650"/>
                <a:gd name="csX112" fmla="*/ 490180 w 913820"/>
                <a:gd name="csY112" fmla="*/ 111163 h 913650"/>
                <a:gd name="csX113" fmla="*/ 423981 w 913820"/>
                <a:gd name="csY113" fmla="*/ 111163 h 913650"/>
                <a:gd name="csX114" fmla="*/ 407312 w 913820"/>
                <a:gd name="csY114" fmla="*/ 100590 h 913650"/>
                <a:gd name="csX115" fmla="*/ 371117 w 913820"/>
                <a:gd name="csY115" fmla="*/ 43821 h 913650"/>
                <a:gd name="csX116" fmla="*/ 325683 w 913820"/>
                <a:gd name="csY116" fmla="*/ 57347 h 913650"/>
                <a:gd name="csX117" fmla="*/ 324635 w 913820"/>
                <a:gd name="csY117" fmla="*/ 127927 h 913650"/>
                <a:gd name="csX118" fmla="*/ 315872 w 913820"/>
                <a:gd name="csY118" fmla="*/ 146310 h 913650"/>
                <a:gd name="csX119" fmla="*/ 258818 w 913820"/>
                <a:gd name="csY119" fmla="*/ 179267 h 913650"/>
                <a:gd name="csX120" fmla="*/ 240910 w 913820"/>
                <a:gd name="csY120" fmla="*/ 179552 h 913650"/>
                <a:gd name="csX121" fmla="*/ 176521 w 913820"/>
                <a:gd name="csY121" fmla="*/ 143738 h 913650"/>
                <a:gd name="csX122" fmla="*/ 143755 w 913820"/>
                <a:gd name="csY122" fmla="*/ 176695 h 913650"/>
                <a:gd name="csX123" fmla="*/ 179569 w 913820"/>
                <a:gd name="csY123" fmla="*/ 241084 h 913650"/>
                <a:gd name="csX124" fmla="*/ 179760 w 913820"/>
                <a:gd name="csY124" fmla="*/ 258229 h 913650"/>
                <a:gd name="csX125" fmla="*/ 147089 w 913820"/>
                <a:gd name="csY125" fmla="*/ 314522 h 913650"/>
                <a:gd name="csX126" fmla="*/ 130801 w 913820"/>
                <a:gd name="csY126" fmla="*/ 324618 h 913650"/>
                <a:gd name="csX127" fmla="*/ 57173 w 913820"/>
                <a:gd name="csY127" fmla="*/ 325761 h 913650"/>
                <a:gd name="csX128" fmla="*/ 43838 w 913820"/>
                <a:gd name="csY128" fmla="*/ 371195 h 913650"/>
                <a:gd name="csX129" fmla="*/ 101940 w 913820"/>
                <a:gd name="csY129" fmla="*/ 408248 h 913650"/>
                <a:gd name="csX130" fmla="*/ 111275 w 913820"/>
                <a:gd name="csY130" fmla="*/ 423964 h 913650"/>
                <a:gd name="csX131" fmla="*/ 111275 w 913820"/>
                <a:gd name="csY131" fmla="*/ 490163 h 913650"/>
                <a:gd name="csX132" fmla="*/ 101369 w 913820"/>
                <a:gd name="csY132" fmla="*/ 505307 h 913650"/>
                <a:gd name="csX133" fmla="*/ 43933 w 913820"/>
                <a:gd name="csY133" fmla="*/ 542074 h 913650"/>
                <a:gd name="csX134" fmla="*/ 57364 w 913820"/>
                <a:gd name="csY134" fmla="*/ 587508 h 913650"/>
                <a:gd name="csX135" fmla="*/ 82700 w 913820"/>
                <a:gd name="csY135" fmla="*/ 588270 h 913650"/>
                <a:gd name="csX136" fmla="*/ 131087 w 913820"/>
                <a:gd name="csY136" fmla="*/ 588746 h 913650"/>
                <a:gd name="csX137" fmla="*/ 146327 w 913820"/>
                <a:gd name="csY137" fmla="*/ 596938 h 913650"/>
                <a:gd name="csX138" fmla="*/ 179379 w 913820"/>
                <a:gd name="csY138" fmla="*/ 654088 h 913650"/>
                <a:gd name="csX139" fmla="*/ 179664 w 913820"/>
                <a:gd name="csY139" fmla="*/ 671900 h 913650"/>
                <a:gd name="csX140" fmla="*/ 143945 w 913820"/>
                <a:gd name="csY140" fmla="*/ 736574 h 913650"/>
                <a:gd name="csX141" fmla="*/ 176711 w 913820"/>
                <a:gd name="csY141" fmla="*/ 769340 h 913650"/>
                <a:gd name="csX142" fmla="*/ 241196 w 913820"/>
                <a:gd name="csY142" fmla="*/ 733526 h 913650"/>
                <a:gd name="csX143" fmla="*/ 259579 w 913820"/>
                <a:gd name="csY143" fmla="*/ 734098 h 913650"/>
                <a:gd name="csX144" fmla="*/ 314348 w 913820"/>
                <a:gd name="csY144" fmla="*/ 766007 h 913650"/>
                <a:gd name="csX145" fmla="*/ 324730 w 913820"/>
                <a:gd name="csY145" fmla="*/ 785438 h 913650"/>
                <a:gd name="csX146" fmla="*/ 325873 w 913820"/>
                <a:gd name="csY146" fmla="*/ 856113 h 913650"/>
                <a:gd name="csX147" fmla="*/ 371212 w 913820"/>
                <a:gd name="csY147" fmla="*/ 869258 h 913650"/>
                <a:gd name="csX148" fmla="*/ 408360 w 913820"/>
                <a:gd name="csY148" fmla="*/ 811060 h 913650"/>
                <a:gd name="csX149" fmla="*/ 425219 w 913820"/>
                <a:gd name="csY149" fmla="*/ 801916 h 913650"/>
                <a:gd name="csX150" fmla="*/ 487989 w 913820"/>
                <a:gd name="csY150" fmla="*/ 801916 h 913650"/>
                <a:gd name="csX151" fmla="*/ 504848 w 913820"/>
                <a:gd name="csY151" fmla="*/ 810965 h 913650"/>
                <a:gd name="csX152" fmla="*/ 542186 w 913820"/>
                <a:gd name="csY152" fmla="*/ 869258 h 913650"/>
                <a:gd name="csX153" fmla="*/ 587620 w 913820"/>
                <a:gd name="csY153" fmla="*/ 855827 h 9136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</a:cxnLst>
              <a:rect l="l" t="t" r="r" b="b"/>
              <a:pathLst>
                <a:path w="913820" h="913650">
                  <a:moveTo>
                    <a:pt x="627625" y="870972"/>
                  </a:moveTo>
                  <a:cubicBezTo>
                    <a:pt x="627530" y="879259"/>
                    <a:pt x="622577" y="887641"/>
                    <a:pt x="614671" y="890022"/>
                  </a:cubicBezTo>
                  <a:lnTo>
                    <a:pt x="535995" y="913168"/>
                  </a:lnTo>
                  <a:cubicBezTo>
                    <a:pt x="528851" y="915263"/>
                    <a:pt x="520183" y="910215"/>
                    <a:pt x="516373" y="904215"/>
                  </a:cubicBezTo>
                  <a:lnTo>
                    <a:pt x="476940" y="842397"/>
                  </a:lnTo>
                  <a:lnTo>
                    <a:pt x="436268" y="842397"/>
                  </a:lnTo>
                  <a:cubicBezTo>
                    <a:pt x="436268" y="842397"/>
                    <a:pt x="396835" y="904310"/>
                    <a:pt x="396835" y="904310"/>
                  </a:cubicBezTo>
                  <a:cubicBezTo>
                    <a:pt x="392929" y="910406"/>
                    <a:pt x="384357" y="915263"/>
                    <a:pt x="377118" y="913073"/>
                  </a:cubicBezTo>
                  <a:lnTo>
                    <a:pt x="298346" y="890022"/>
                  </a:lnTo>
                  <a:cubicBezTo>
                    <a:pt x="291107" y="887927"/>
                    <a:pt x="285868" y="879640"/>
                    <a:pt x="285773" y="872306"/>
                  </a:cubicBezTo>
                  <a:lnTo>
                    <a:pt x="284154" y="795344"/>
                  </a:lnTo>
                  <a:lnTo>
                    <a:pt x="249483" y="775246"/>
                  </a:lnTo>
                  <a:lnTo>
                    <a:pt x="185475" y="810774"/>
                  </a:lnTo>
                  <a:cubicBezTo>
                    <a:pt x="176235" y="815918"/>
                    <a:pt x="166139" y="816299"/>
                    <a:pt x="158138" y="808298"/>
                  </a:cubicBezTo>
                  <a:lnTo>
                    <a:pt x="105751" y="755910"/>
                  </a:lnTo>
                  <a:cubicBezTo>
                    <a:pt x="99464" y="749624"/>
                    <a:pt x="95844" y="739908"/>
                    <a:pt x="100417" y="731526"/>
                  </a:cubicBezTo>
                  <a:lnTo>
                    <a:pt x="138040" y="663518"/>
                  </a:lnTo>
                  <a:lnTo>
                    <a:pt x="117942" y="628942"/>
                  </a:lnTo>
                  <a:lnTo>
                    <a:pt x="82986" y="628275"/>
                  </a:lnTo>
                  <a:lnTo>
                    <a:pt x="41838" y="627608"/>
                  </a:lnTo>
                  <a:cubicBezTo>
                    <a:pt x="30979" y="627418"/>
                    <a:pt x="24502" y="619703"/>
                    <a:pt x="21645" y="609987"/>
                  </a:cubicBezTo>
                  <a:lnTo>
                    <a:pt x="690" y="537216"/>
                  </a:lnTo>
                  <a:cubicBezTo>
                    <a:pt x="-1692" y="529025"/>
                    <a:pt x="2404" y="521309"/>
                    <a:pt x="8214" y="516833"/>
                  </a:cubicBezTo>
                  <a:lnTo>
                    <a:pt x="70699" y="477018"/>
                  </a:lnTo>
                  <a:lnTo>
                    <a:pt x="70699" y="436156"/>
                  </a:lnTo>
                  <a:cubicBezTo>
                    <a:pt x="70699" y="436156"/>
                    <a:pt x="8119" y="396056"/>
                    <a:pt x="8119" y="396056"/>
                  </a:cubicBezTo>
                  <a:cubicBezTo>
                    <a:pt x="2023" y="392150"/>
                    <a:pt x="-1406" y="383197"/>
                    <a:pt x="785" y="375672"/>
                  </a:cubicBezTo>
                  <a:lnTo>
                    <a:pt x="21645" y="302711"/>
                  </a:lnTo>
                  <a:cubicBezTo>
                    <a:pt x="24598" y="292233"/>
                    <a:pt x="31837" y="285661"/>
                    <a:pt x="43076" y="285375"/>
                  </a:cubicBezTo>
                  <a:lnTo>
                    <a:pt x="117942" y="283946"/>
                  </a:lnTo>
                  <a:lnTo>
                    <a:pt x="138135" y="249371"/>
                  </a:lnTo>
                  <a:lnTo>
                    <a:pt x="100893" y="182124"/>
                  </a:lnTo>
                  <a:cubicBezTo>
                    <a:pt x="95749" y="172790"/>
                    <a:pt x="99655" y="163360"/>
                    <a:pt x="106608" y="156502"/>
                  </a:cubicBezTo>
                  <a:lnTo>
                    <a:pt x="161091" y="102590"/>
                  </a:lnTo>
                  <a:cubicBezTo>
                    <a:pt x="168139" y="95637"/>
                    <a:pt x="179379" y="98114"/>
                    <a:pt x="186713" y="102971"/>
                  </a:cubicBezTo>
                  <a:lnTo>
                    <a:pt x="249769" y="137928"/>
                  </a:lnTo>
                  <a:lnTo>
                    <a:pt x="284154" y="118021"/>
                  </a:lnTo>
                  <a:lnTo>
                    <a:pt x="285487" y="43916"/>
                  </a:lnTo>
                  <a:cubicBezTo>
                    <a:pt x="285678" y="34487"/>
                    <a:pt x="289964" y="25628"/>
                    <a:pt x="299584" y="22771"/>
                  </a:cubicBezTo>
                  <a:lnTo>
                    <a:pt x="374260" y="673"/>
                  </a:lnTo>
                  <a:cubicBezTo>
                    <a:pt x="387786" y="-89"/>
                    <a:pt x="391882" y="863"/>
                    <a:pt x="399501" y="12865"/>
                  </a:cubicBezTo>
                  <a:lnTo>
                    <a:pt x="436173" y="70682"/>
                  </a:lnTo>
                  <a:lnTo>
                    <a:pt x="477035" y="70682"/>
                  </a:lnTo>
                  <a:cubicBezTo>
                    <a:pt x="477035" y="70682"/>
                    <a:pt x="515993" y="9626"/>
                    <a:pt x="515993" y="9626"/>
                  </a:cubicBezTo>
                  <a:cubicBezTo>
                    <a:pt x="520278" y="2864"/>
                    <a:pt x="528375" y="-1804"/>
                    <a:pt x="537328" y="673"/>
                  </a:cubicBezTo>
                  <a:lnTo>
                    <a:pt x="610385" y="21437"/>
                  </a:lnTo>
                  <a:cubicBezTo>
                    <a:pt x="620291" y="24295"/>
                    <a:pt x="627625" y="30867"/>
                    <a:pt x="627816" y="41821"/>
                  </a:cubicBezTo>
                  <a:lnTo>
                    <a:pt x="628483" y="81826"/>
                  </a:lnTo>
                  <a:lnTo>
                    <a:pt x="629149" y="117830"/>
                  </a:lnTo>
                  <a:lnTo>
                    <a:pt x="663820" y="138023"/>
                  </a:lnTo>
                  <a:lnTo>
                    <a:pt x="728685" y="102019"/>
                  </a:lnTo>
                  <a:cubicBezTo>
                    <a:pt x="737830" y="96875"/>
                    <a:pt x="747831" y="97447"/>
                    <a:pt x="755546" y="105257"/>
                  </a:cubicBezTo>
                  <a:lnTo>
                    <a:pt x="809076" y="158788"/>
                  </a:lnTo>
                  <a:cubicBezTo>
                    <a:pt x="814887" y="164598"/>
                    <a:pt x="816982" y="174218"/>
                    <a:pt x="812982" y="181553"/>
                  </a:cubicBezTo>
                  <a:lnTo>
                    <a:pt x="775453" y="249466"/>
                  </a:lnTo>
                  <a:lnTo>
                    <a:pt x="795170" y="283946"/>
                  </a:lnTo>
                  <a:lnTo>
                    <a:pt x="871465" y="285566"/>
                  </a:lnTo>
                  <a:cubicBezTo>
                    <a:pt x="878609" y="285756"/>
                    <a:pt x="887468" y="290042"/>
                    <a:pt x="889753" y="297567"/>
                  </a:cubicBezTo>
                  <a:lnTo>
                    <a:pt x="913280" y="376815"/>
                  </a:lnTo>
                  <a:cubicBezTo>
                    <a:pt x="915470" y="384149"/>
                    <a:pt x="910613" y="392722"/>
                    <a:pt x="904517" y="396532"/>
                  </a:cubicBezTo>
                  <a:lnTo>
                    <a:pt x="842605" y="435965"/>
                  </a:lnTo>
                  <a:lnTo>
                    <a:pt x="842605" y="476732"/>
                  </a:lnTo>
                  <a:cubicBezTo>
                    <a:pt x="842605" y="476732"/>
                    <a:pt x="905089" y="516642"/>
                    <a:pt x="905089" y="516642"/>
                  </a:cubicBezTo>
                  <a:cubicBezTo>
                    <a:pt x="910803" y="520357"/>
                    <a:pt x="915280" y="529120"/>
                    <a:pt x="913375" y="535787"/>
                  </a:cubicBezTo>
                  <a:lnTo>
                    <a:pt x="891658" y="611130"/>
                  </a:lnTo>
                  <a:cubicBezTo>
                    <a:pt x="889087" y="619988"/>
                    <a:pt x="882610" y="627132"/>
                    <a:pt x="872513" y="627323"/>
                  </a:cubicBezTo>
                  <a:lnTo>
                    <a:pt x="831270" y="628085"/>
                  </a:lnTo>
                  <a:lnTo>
                    <a:pt x="795551" y="628942"/>
                  </a:lnTo>
                  <a:lnTo>
                    <a:pt x="775549" y="663518"/>
                  </a:lnTo>
                  <a:lnTo>
                    <a:pt x="813363" y="732098"/>
                  </a:lnTo>
                  <a:cubicBezTo>
                    <a:pt x="817173" y="739051"/>
                    <a:pt x="814696" y="748671"/>
                    <a:pt x="809362" y="754100"/>
                  </a:cubicBezTo>
                  <a:lnTo>
                    <a:pt x="753927" y="809536"/>
                  </a:lnTo>
                  <a:cubicBezTo>
                    <a:pt x="748783" y="814679"/>
                    <a:pt x="739068" y="816584"/>
                    <a:pt x="732591" y="813060"/>
                  </a:cubicBezTo>
                  <a:lnTo>
                    <a:pt x="664011" y="775246"/>
                  </a:lnTo>
                  <a:lnTo>
                    <a:pt x="629530" y="794963"/>
                  </a:lnTo>
                  <a:lnTo>
                    <a:pt x="628673" y="829919"/>
                  </a:lnTo>
                  <a:lnTo>
                    <a:pt x="628006" y="870782"/>
                  </a:lnTo>
                  <a:close/>
                  <a:moveTo>
                    <a:pt x="587525" y="856018"/>
                  </a:moveTo>
                  <a:lnTo>
                    <a:pt x="588382" y="824395"/>
                  </a:lnTo>
                  <a:lnTo>
                    <a:pt x="588763" y="782009"/>
                  </a:lnTo>
                  <a:cubicBezTo>
                    <a:pt x="588763" y="776865"/>
                    <a:pt x="592573" y="769626"/>
                    <a:pt x="597145" y="766959"/>
                  </a:cubicBezTo>
                  <a:lnTo>
                    <a:pt x="652867" y="734765"/>
                  </a:lnTo>
                  <a:cubicBezTo>
                    <a:pt x="659534" y="730955"/>
                    <a:pt x="666678" y="731050"/>
                    <a:pt x="673536" y="734574"/>
                  </a:cubicBezTo>
                  <a:lnTo>
                    <a:pt x="736591" y="769531"/>
                  </a:lnTo>
                  <a:lnTo>
                    <a:pt x="769453" y="736765"/>
                  </a:lnTo>
                  <a:lnTo>
                    <a:pt x="734495" y="673519"/>
                  </a:lnTo>
                  <a:cubicBezTo>
                    <a:pt x="730971" y="667137"/>
                    <a:pt x="730686" y="660089"/>
                    <a:pt x="734401" y="653612"/>
                  </a:cubicBezTo>
                  <a:lnTo>
                    <a:pt x="764595" y="601605"/>
                  </a:lnTo>
                  <a:cubicBezTo>
                    <a:pt x="768024" y="595700"/>
                    <a:pt x="773548" y="589127"/>
                    <a:pt x="781073" y="588937"/>
                  </a:cubicBezTo>
                  <a:lnTo>
                    <a:pt x="830698" y="588175"/>
                  </a:lnTo>
                  <a:lnTo>
                    <a:pt x="856321" y="587318"/>
                  </a:lnTo>
                  <a:lnTo>
                    <a:pt x="869465" y="541979"/>
                  </a:lnTo>
                  <a:lnTo>
                    <a:pt x="811172" y="504736"/>
                  </a:lnTo>
                  <a:cubicBezTo>
                    <a:pt x="806124" y="501497"/>
                    <a:pt x="802219" y="495211"/>
                    <a:pt x="802219" y="489020"/>
                  </a:cubicBezTo>
                  <a:lnTo>
                    <a:pt x="802219" y="423964"/>
                  </a:lnTo>
                  <a:cubicBezTo>
                    <a:pt x="802219" y="417392"/>
                    <a:pt x="806314" y="411772"/>
                    <a:pt x="811362" y="408248"/>
                  </a:cubicBezTo>
                  <a:lnTo>
                    <a:pt x="869465" y="371100"/>
                  </a:lnTo>
                  <a:lnTo>
                    <a:pt x="856130" y="325666"/>
                  </a:lnTo>
                  <a:lnTo>
                    <a:pt x="784597" y="324523"/>
                  </a:lnTo>
                  <a:cubicBezTo>
                    <a:pt x="777930" y="324142"/>
                    <a:pt x="770500" y="321856"/>
                    <a:pt x="766976" y="315760"/>
                  </a:cubicBezTo>
                  <a:lnTo>
                    <a:pt x="734401" y="259372"/>
                  </a:lnTo>
                  <a:cubicBezTo>
                    <a:pt x="731067" y="253562"/>
                    <a:pt x="731353" y="246989"/>
                    <a:pt x="733829" y="240989"/>
                  </a:cubicBezTo>
                  <a:lnTo>
                    <a:pt x="769643" y="176504"/>
                  </a:lnTo>
                  <a:lnTo>
                    <a:pt x="736877" y="143738"/>
                  </a:lnTo>
                  <a:lnTo>
                    <a:pt x="672107" y="179457"/>
                  </a:lnTo>
                  <a:cubicBezTo>
                    <a:pt x="666964" y="182315"/>
                    <a:pt x="659344" y="182124"/>
                    <a:pt x="654200" y="179171"/>
                  </a:cubicBezTo>
                  <a:lnTo>
                    <a:pt x="598003" y="146405"/>
                  </a:lnTo>
                  <a:cubicBezTo>
                    <a:pt x="591620" y="142691"/>
                    <a:pt x="588668" y="135642"/>
                    <a:pt x="588668" y="128594"/>
                  </a:cubicBezTo>
                  <a:lnTo>
                    <a:pt x="588287" y="80588"/>
                  </a:lnTo>
                  <a:lnTo>
                    <a:pt x="587430" y="57156"/>
                  </a:lnTo>
                  <a:lnTo>
                    <a:pt x="542091" y="43821"/>
                  </a:lnTo>
                  <a:lnTo>
                    <a:pt x="505324" y="101352"/>
                  </a:lnTo>
                  <a:cubicBezTo>
                    <a:pt x="502181" y="106210"/>
                    <a:pt x="496370" y="111163"/>
                    <a:pt x="490180" y="111163"/>
                  </a:cubicBezTo>
                  <a:lnTo>
                    <a:pt x="423981" y="111163"/>
                  </a:lnTo>
                  <a:cubicBezTo>
                    <a:pt x="416552" y="111163"/>
                    <a:pt x="411027" y="106400"/>
                    <a:pt x="407312" y="100590"/>
                  </a:cubicBezTo>
                  <a:lnTo>
                    <a:pt x="371117" y="43821"/>
                  </a:lnTo>
                  <a:lnTo>
                    <a:pt x="325683" y="57347"/>
                  </a:lnTo>
                  <a:lnTo>
                    <a:pt x="324635" y="127927"/>
                  </a:lnTo>
                  <a:cubicBezTo>
                    <a:pt x="324349" y="134690"/>
                    <a:pt x="322254" y="142691"/>
                    <a:pt x="315872" y="146310"/>
                  </a:cubicBezTo>
                  <a:lnTo>
                    <a:pt x="258818" y="179267"/>
                  </a:lnTo>
                  <a:cubicBezTo>
                    <a:pt x="253198" y="182505"/>
                    <a:pt x="246625" y="181648"/>
                    <a:pt x="240910" y="179552"/>
                  </a:cubicBezTo>
                  <a:lnTo>
                    <a:pt x="176521" y="143738"/>
                  </a:lnTo>
                  <a:lnTo>
                    <a:pt x="143755" y="176695"/>
                  </a:lnTo>
                  <a:lnTo>
                    <a:pt x="179569" y="241084"/>
                  </a:lnTo>
                  <a:cubicBezTo>
                    <a:pt x="181474" y="246323"/>
                    <a:pt x="182808" y="252990"/>
                    <a:pt x="179760" y="258229"/>
                  </a:cubicBezTo>
                  <a:lnTo>
                    <a:pt x="147089" y="314522"/>
                  </a:lnTo>
                  <a:cubicBezTo>
                    <a:pt x="143660" y="320427"/>
                    <a:pt x="137659" y="323666"/>
                    <a:pt x="130801" y="324618"/>
                  </a:cubicBezTo>
                  <a:lnTo>
                    <a:pt x="57173" y="325761"/>
                  </a:lnTo>
                  <a:lnTo>
                    <a:pt x="43838" y="371195"/>
                  </a:lnTo>
                  <a:lnTo>
                    <a:pt x="101940" y="408248"/>
                  </a:lnTo>
                  <a:cubicBezTo>
                    <a:pt x="107084" y="411867"/>
                    <a:pt x="111275" y="417296"/>
                    <a:pt x="111275" y="423964"/>
                  </a:cubicBezTo>
                  <a:lnTo>
                    <a:pt x="111275" y="490163"/>
                  </a:lnTo>
                  <a:cubicBezTo>
                    <a:pt x="111275" y="496354"/>
                    <a:pt x="106322" y="502164"/>
                    <a:pt x="101369" y="505307"/>
                  </a:cubicBezTo>
                  <a:lnTo>
                    <a:pt x="43933" y="542074"/>
                  </a:lnTo>
                  <a:lnTo>
                    <a:pt x="57364" y="587508"/>
                  </a:lnTo>
                  <a:lnTo>
                    <a:pt x="82700" y="588270"/>
                  </a:lnTo>
                  <a:lnTo>
                    <a:pt x="131087" y="588746"/>
                  </a:lnTo>
                  <a:cubicBezTo>
                    <a:pt x="136421" y="588746"/>
                    <a:pt x="143469" y="592175"/>
                    <a:pt x="146327" y="596938"/>
                  </a:cubicBezTo>
                  <a:lnTo>
                    <a:pt x="179379" y="654088"/>
                  </a:lnTo>
                  <a:cubicBezTo>
                    <a:pt x="182331" y="659136"/>
                    <a:pt x="182522" y="666756"/>
                    <a:pt x="179664" y="671900"/>
                  </a:cubicBezTo>
                  <a:lnTo>
                    <a:pt x="143945" y="736574"/>
                  </a:lnTo>
                  <a:lnTo>
                    <a:pt x="176711" y="769340"/>
                  </a:lnTo>
                  <a:lnTo>
                    <a:pt x="241196" y="733526"/>
                  </a:lnTo>
                  <a:cubicBezTo>
                    <a:pt x="247292" y="731240"/>
                    <a:pt x="253864" y="730764"/>
                    <a:pt x="259579" y="734098"/>
                  </a:cubicBezTo>
                  <a:lnTo>
                    <a:pt x="314348" y="766007"/>
                  </a:lnTo>
                  <a:cubicBezTo>
                    <a:pt x="321492" y="770102"/>
                    <a:pt x="325016" y="777532"/>
                    <a:pt x="324730" y="785438"/>
                  </a:cubicBezTo>
                  <a:lnTo>
                    <a:pt x="325873" y="856113"/>
                  </a:lnTo>
                  <a:lnTo>
                    <a:pt x="371212" y="869258"/>
                  </a:lnTo>
                  <a:lnTo>
                    <a:pt x="408360" y="811060"/>
                  </a:lnTo>
                  <a:cubicBezTo>
                    <a:pt x="412074" y="805536"/>
                    <a:pt x="418171" y="801916"/>
                    <a:pt x="425219" y="801916"/>
                  </a:cubicBezTo>
                  <a:lnTo>
                    <a:pt x="487989" y="801916"/>
                  </a:lnTo>
                  <a:cubicBezTo>
                    <a:pt x="494847" y="801916"/>
                    <a:pt x="501228" y="805345"/>
                    <a:pt x="504848" y="810965"/>
                  </a:cubicBezTo>
                  <a:lnTo>
                    <a:pt x="542186" y="869258"/>
                  </a:lnTo>
                  <a:lnTo>
                    <a:pt x="587620" y="8558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6" name="Dowolny kształt: kształt 45">
              <a:extLst>
                <a:ext uri="{FF2B5EF4-FFF2-40B4-BE49-F238E27FC236}">
                  <a16:creationId xmlns:a16="http://schemas.microsoft.com/office/drawing/2014/main" id="{D57EC885-7BAB-0B70-17B0-0D18015D9FEA}"/>
                </a:ext>
              </a:extLst>
            </p:cNvPr>
            <p:cNvSpPr/>
            <p:nvPr/>
          </p:nvSpPr>
          <p:spPr>
            <a:xfrm>
              <a:off x="9502756" y="6373055"/>
              <a:ext cx="588836" cy="162282"/>
            </a:xfrm>
            <a:custGeom>
              <a:avLst/>
              <a:gdLst>
                <a:gd name="csX0" fmla="*/ 285 w 588836"/>
                <a:gd name="csY0" fmla="*/ 101456 h 162282"/>
                <a:gd name="csX1" fmla="*/ 0 w 588836"/>
                <a:gd name="csY1" fmla="*/ 60879 h 162282"/>
                <a:gd name="csX2" fmla="*/ 429006 w 588836"/>
                <a:gd name="csY2" fmla="*/ 60879 h 162282"/>
                <a:gd name="csX3" fmla="*/ 518255 w 588836"/>
                <a:gd name="csY3" fmla="*/ 681 h 162282"/>
                <a:gd name="csX4" fmla="*/ 588836 w 588836"/>
                <a:gd name="csY4" fmla="*/ 81168 h 162282"/>
                <a:gd name="csX5" fmla="*/ 518446 w 588836"/>
                <a:gd name="csY5" fmla="*/ 161559 h 162282"/>
                <a:gd name="csX6" fmla="*/ 429101 w 588836"/>
                <a:gd name="csY6" fmla="*/ 101456 h 162282"/>
                <a:gd name="csX7" fmla="*/ 285 w 588836"/>
                <a:gd name="csY7" fmla="*/ 101456 h 162282"/>
                <a:gd name="csX8" fmla="*/ 501396 w 588836"/>
                <a:gd name="csY8" fmla="*/ 40877 h 162282"/>
                <a:gd name="csX9" fmla="*/ 467487 w 588836"/>
                <a:gd name="csY9" fmla="*/ 87930 h 162282"/>
                <a:gd name="csX10" fmla="*/ 513302 w 588836"/>
                <a:gd name="csY10" fmla="*/ 121458 h 162282"/>
                <a:gd name="csX11" fmla="*/ 547878 w 588836"/>
                <a:gd name="csY11" fmla="*/ 74976 h 162282"/>
                <a:gd name="csX12" fmla="*/ 501396 w 588836"/>
                <a:gd name="csY12" fmla="*/ 40877 h 1622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588836" h="162282">
                  <a:moveTo>
                    <a:pt x="285" y="101456"/>
                  </a:moveTo>
                  <a:lnTo>
                    <a:pt x="0" y="60879"/>
                  </a:lnTo>
                  <a:lnTo>
                    <a:pt x="429006" y="60879"/>
                  </a:lnTo>
                  <a:cubicBezTo>
                    <a:pt x="439578" y="20875"/>
                    <a:pt x="477964" y="-4557"/>
                    <a:pt x="518255" y="681"/>
                  </a:cubicBezTo>
                  <a:cubicBezTo>
                    <a:pt x="558546" y="5920"/>
                    <a:pt x="589026" y="40782"/>
                    <a:pt x="588836" y="81168"/>
                  </a:cubicBezTo>
                  <a:cubicBezTo>
                    <a:pt x="588645" y="121554"/>
                    <a:pt x="558451" y="156129"/>
                    <a:pt x="518446" y="161559"/>
                  </a:cubicBezTo>
                  <a:cubicBezTo>
                    <a:pt x="478155" y="166988"/>
                    <a:pt x="439674" y="141366"/>
                    <a:pt x="429101" y="101456"/>
                  </a:cubicBezTo>
                  <a:lnTo>
                    <a:pt x="285" y="101456"/>
                  </a:lnTo>
                  <a:close/>
                  <a:moveTo>
                    <a:pt x="501396" y="40877"/>
                  </a:moveTo>
                  <a:cubicBezTo>
                    <a:pt x="478155" y="44497"/>
                    <a:pt x="463677" y="66404"/>
                    <a:pt x="467487" y="87930"/>
                  </a:cubicBezTo>
                  <a:cubicBezTo>
                    <a:pt x="471297" y="109457"/>
                    <a:pt x="492061" y="124602"/>
                    <a:pt x="513302" y="121458"/>
                  </a:cubicBezTo>
                  <a:cubicBezTo>
                    <a:pt x="535971" y="118125"/>
                    <a:pt x="551307" y="97265"/>
                    <a:pt x="547878" y="74976"/>
                  </a:cubicBezTo>
                  <a:cubicBezTo>
                    <a:pt x="544449" y="52688"/>
                    <a:pt x="524447" y="37257"/>
                    <a:pt x="501396" y="408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7" name="Dowolny kształt: kształt 46">
              <a:extLst>
                <a:ext uri="{FF2B5EF4-FFF2-40B4-BE49-F238E27FC236}">
                  <a16:creationId xmlns:a16="http://schemas.microsoft.com/office/drawing/2014/main" id="{C5E2D382-A4B7-2105-FA62-D59788915A22}"/>
                </a:ext>
              </a:extLst>
            </p:cNvPr>
            <p:cNvSpPr/>
            <p:nvPr/>
          </p:nvSpPr>
          <p:spPr>
            <a:xfrm>
              <a:off x="9543142" y="6515564"/>
              <a:ext cx="405977" cy="222796"/>
            </a:xfrm>
            <a:custGeom>
              <a:avLst/>
              <a:gdLst>
                <a:gd name="csX0" fmla="*/ 255175 w 405977"/>
                <a:gd name="csY0" fmla="*/ 100394 h 222796"/>
                <a:gd name="csX1" fmla="*/ 194976 w 405977"/>
                <a:gd name="csY1" fmla="*/ 40100 h 222796"/>
                <a:gd name="csX2" fmla="*/ 0 w 405977"/>
                <a:gd name="csY2" fmla="*/ 40100 h 222796"/>
                <a:gd name="csX3" fmla="*/ 285 w 405977"/>
                <a:gd name="csY3" fmla="*/ 0 h 222796"/>
                <a:gd name="csX4" fmla="*/ 211455 w 405977"/>
                <a:gd name="csY4" fmla="*/ 0 h 222796"/>
                <a:gd name="csX5" fmla="*/ 283654 w 405977"/>
                <a:gd name="csY5" fmla="*/ 72009 h 222796"/>
                <a:gd name="csX6" fmla="*/ 388811 w 405977"/>
                <a:gd name="csY6" fmla="*/ 91630 h 222796"/>
                <a:gd name="csX7" fmla="*/ 383286 w 405977"/>
                <a:gd name="csY7" fmla="*/ 198025 h 222796"/>
                <a:gd name="csX8" fmla="*/ 276796 w 405977"/>
                <a:gd name="csY8" fmla="*/ 206883 h 222796"/>
                <a:gd name="csX9" fmla="*/ 255079 w 405977"/>
                <a:gd name="csY9" fmla="*/ 100394 h 222796"/>
                <a:gd name="csX10" fmla="*/ 322707 w 405977"/>
                <a:gd name="csY10" fmla="*/ 101155 h 222796"/>
                <a:gd name="csX11" fmla="*/ 284512 w 405977"/>
                <a:gd name="csY11" fmla="*/ 145066 h 222796"/>
                <a:gd name="csX12" fmla="*/ 327660 w 405977"/>
                <a:gd name="csY12" fmla="*/ 182404 h 222796"/>
                <a:gd name="csX13" fmla="*/ 365665 w 405977"/>
                <a:gd name="csY13" fmla="*/ 139541 h 222796"/>
                <a:gd name="csX14" fmla="*/ 322802 w 405977"/>
                <a:gd name="csY14" fmla="*/ 101155 h 2227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405977" h="222796">
                  <a:moveTo>
                    <a:pt x="255175" y="100394"/>
                  </a:moveTo>
                  <a:lnTo>
                    <a:pt x="194976" y="40100"/>
                  </a:lnTo>
                  <a:lnTo>
                    <a:pt x="0" y="40100"/>
                  </a:lnTo>
                  <a:cubicBezTo>
                    <a:pt x="0" y="40100"/>
                    <a:pt x="285" y="0"/>
                    <a:pt x="285" y="0"/>
                  </a:cubicBezTo>
                  <a:lnTo>
                    <a:pt x="211455" y="0"/>
                  </a:lnTo>
                  <a:cubicBezTo>
                    <a:pt x="211455" y="0"/>
                    <a:pt x="283654" y="72009"/>
                    <a:pt x="283654" y="72009"/>
                  </a:cubicBezTo>
                  <a:cubicBezTo>
                    <a:pt x="319088" y="50864"/>
                    <a:pt x="364045" y="60008"/>
                    <a:pt x="388811" y="91630"/>
                  </a:cubicBezTo>
                  <a:cubicBezTo>
                    <a:pt x="413575" y="123253"/>
                    <a:pt x="411385" y="168974"/>
                    <a:pt x="383286" y="198025"/>
                  </a:cubicBezTo>
                  <a:cubicBezTo>
                    <a:pt x="354902" y="227457"/>
                    <a:pt x="309182" y="230981"/>
                    <a:pt x="276796" y="206883"/>
                  </a:cubicBezTo>
                  <a:cubicBezTo>
                    <a:pt x="244126" y="182690"/>
                    <a:pt x="233648" y="137827"/>
                    <a:pt x="255079" y="100394"/>
                  </a:cubicBezTo>
                  <a:close/>
                  <a:moveTo>
                    <a:pt x="322707" y="101155"/>
                  </a:moveTo>
                  <a:cubicBezTo>
                    <a:pt x="299180" y="102489"/>
                    <a:pt x="282797" y="122492"/>
                    <a:pt x="284512" y="145066"/>
                  </a:cubicBezTo>
                  <a:cubicBezTo>
                    <a:pt x="286226" y="167640"/>
                    <a:pt x="305371" y="183928"/>
                    <a:pt x="327660" y="182404"/>
                  </a:cubicBezTo>
                  <a:cubicBezTo>
                    <a:pt x="349948" y="180880"/>
                    <a:pt x="366903" y="161925"/>
                    <a:pt x="365665" y="139541"/>
                  </a:cubicBezTo>
                  <a:cubicBezTo>
                    <a:pt x="364427" y="117157"/>
                    <a:pt x="346329" y="99822"/>
                    <a:pt x="322802" y="101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662738A2-B4C5-5C4D-FF94-417E51954258}"/>
                </a:ext>
              </a:extLst>
            </p:cNvPr>
            <p:cNvSpPr/>
            <p:nvPr/>
          </p:nvSpPr>
          <p:spPr>
            <a:xfrm>
              <a:off x="9685350" y="6169958"/>
              <a:ext cx="324845" cy="223210"/>
            </a:xfrm>
            <a:custGeom>
              <a:avLst/>
              <a:gdLst>
                <a:gd name="csX0" fmla="*/ 0 w 324845"/>
                <a:gd name="csY0" fmla="*/ 182824 h 223210"/>
                <a:gd name="csX1" fmla="*/ 28861 w 324845"/>
                <a:gd name="csY1" fmla="*/ 182824 h 223210"/>
                <a:gd name="csX2" fmla="*/ 77819 w 324845"/>
                <a:gd name="csY2" fmla="*/ 182824 h 223210"/>
                <a:gd name="csX3" fmla="*/ 113442 w 324845"/>
                <a:gd name="csY3" fmla="*/ 182824 h 223210"/>
                <a:gd name="csX4" fmla="*/ 173927 w 324845"/>
                <a:gd name="csY4" fmla="*/ 122245 h 223210"/>
                <a:gd name="csX5" fmla="*/ 194691 w 324845"/>
                <a:gd name="csY5" fmla="*/ 16518 h 223210"/>
                <a:gd name="csX6" fmla="*/ 301466 w 324845"/>
                <a:gd name="csY6" fmla="*/ 24042 h 223210"/>
                <a:gd name="csX7" fmla="*/ 307848 w 324845"/>
                <a:gd name="csY7" fmla="*/ 130722 h 223210"/>
                <a:gd name="csX8" fmla="*/ 202597 w 324845"/>
                <a:gd name="csY8" fmla="*/ 150725 h 223210"/>
                <a:gd name="csX9" fmla="*/ 130207 w 324845"/>
                <a:gd name="csY9" fmla="*/ 223210 h 223210"/>
                <a:gd name="csX10" fmla="*/ 95 w 324845"/>
                <a:gd name="csY10" fmla="*/ 223210 h 223210"/>
                <a:gd name="csX11" fmla="*/ 95 w 324845"/>
                <a:gd name="csY11" fmla="*/ 182729 h 223210"/>
                <a:gd name="csX12" fmla="*/ 256984 w 324845"/>
                <a:gd name="csY12" fmla="*/ 119673 h 223210"/>
                <a:gd name="csX13" fmla="*/ 283655 w 324845"/>
                <a:gd name="csY13" fmla="*/ 72525 h 223210"/>
                <a:gd name="csX14" fmla="*/ 241840 w 324845"/>
                <a:gd name="csY14" fmla="*/ 40425 h 223210"/>
                <a:gd name="csX15" fmla="*/ 203359 w 324845"/>
                <a:gd name="csY15" fmla="*/ 77097 h 223210"/>
                <a:gd name="csX16" fmla="*/ 233743 w 324845"/>
                <a:gd name="csY16" fmla="*/ 120531 h 223210"/>
                <a:gd name="csX17" fmla="*/ 257080 w 324845"/>
                <a:gd name="csY17" fmla="*/ 119578 h 2232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324845" h="223210">
                  <a:moveTo>
                    <a:pt x="0" y="182824"/>
                  </a:moveTo>
                  <a:lnTo>
                    <a:pt x="28861" y="182824"/>
                  </a:lnTo>
                  <a:cubicBezTo>
                    <a:pt x="28861" y="182824"/>
                    <a:pt x="77819" y="182824"/>
                    <a:pt x="77819" y="182824"/>
                  </a:cubicBezTo>
                  <a:lnTo>
                    <a:pt x="113442" y="182824"/>
                  </a:lnTo>
                  <a:cubicBezTo>
                    <a:pt x="113442" y="182824"/>
                    <a:pt x="173927" y="122245"/>
                    <a:pt x="173927" y="122245"/>
                  </a:cubicBezTo>
                  <a:cubicBezTo>
                    <a:pt x="152305" y="85669"/>
                    <a:pt x="162592" y="41187"/>
                    <a:pt x="194691" y="16518"/>
                  </a:cubicBezTo>
                  <a:cubicBezTo>
                    <a:pt x="226790" y="-8152"/>
                    <a:pt x="272891" y="-4818"/>
                    <a:pt x="301466" y="24042"/>
                  </a:cubicBezTo>
                  <a:cubicBezTo>
                    <a:pt x="329946" y="52808"/>
                    <a:pt x="332804" y="98623"/>
                    <a:pt x="307848" y="130722"/>
                  </a:cubicBezTo>
                  <a:cubicBezTo>
                    <a:pt x="282893" y="162822"/>
                    <a:pt x="237934" y="171870"/>
                    <a:pt x="202597" y="150725"/>
                  </a:cubicBezTo>
                  <a:lnTo>
                    <a:pt x="130207" y="223210"/>
                  </a:lnTo>
                  <a:lnTo>
                    <a:pt x="95" y="223210"/>
                  </a:lnTo>
                  <a:cubicBezTo>
                    <a:pt x="95" y="223210"/>
                    <a:pt x="95" y="182729"/>
                    <a:pt x="95" y="182729"/>
                  </a:cubicBezTo>
                  <a:close/>
                  <a:moveTo>
                    <a:pt x="256984" y="119673"/>
                  </a:moveTo>
                  <a:cubicBezTo>
                    <a:pt x="276701" y="112530"/>
                    <a:pt x="287941" y="92241"/>
                    <a:pt x="283655" y="72525"/>
                  </a:cubicBezTo>
                  <a:cubicBezTo>
                    <a:pt x="279368" y="52808"/>
                    <a:pt x="262033" y="39473"/>
                    <a:pt x="241840" y="40425"/>
                  </a:cubicBezTo>
                  <a:cubicBezTo>
                    <a:pt x="221647" y="41378"/>
                    <a:pt x="205264" y="56808"/>
                    <a:pt x="203359" y="77097"/>
                  </a:cubicBezTo>
                  <a:cubicBezTo>
                    <a:pt x="201454" y="97385"/>
                    <a:pt x="213932" y="115387"/>
                    <a:pt x="233743" y="120531"/>
                  </a:cubicBezTo>
                  <a:cubicBezTo>
                    <a:pt x="241649" y="122626"/>
                    <a:pt x="248888" y="122531"/>
                    <a:pt x="257080" y="1195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9" name="Dowolny kształt: kształt 48">
              <a:extLst>
                <a:ext uri="{FF2B5EF4-FFF2-40B4-BE49-F238E27FC236}">
                  <a16:creationId xmlns:a16="http://schemas.microsoft.com/office/drawing/2014/main" id="{071612B6-7C70-4B2D-A1B8-375B9EA6E714}"/>
                </a:ext>
              </a:extLst>
            </p:cNvPr>
            <p:cNvSpPr/>
            <p:nvPr/>
          </p:nvSpPr>
          <p:spPr>
            <a:xfrm>
              <a:off x="9502470" y="6149601"/>
              <a:ext cx="304551" cy="243566"/>
            </a:xfrm>
            <a:custGeom>
              <a:avLst/>
              <a:gdLst>
                <a:gd name="csX0" fmla="*/ 0 w 304551"/>
                <a:gd name="csY0" fmla="*/ 203086 h 243566"/>
                <a:gd name="csX1" fmla="*/ 30289 w 304551"/>
                <a:gd name="csY1" fmla="*/ 203086 h 243566"/>
                <a:gd name="csX2" fmla="*/ 72771 w 304551"/>
                <a:gd name="csY2" fmla="*/ 203086 h 243566"/>
                <a:gd name="csX3" fmla="*/ 153829 w 304551"/>
                <a:gd name="csY3" fmla="*/ 122123 h 243566"/>
                <a:gd name="csX4" fmla="*/ 175832 w 304551"/>
                <a:gd name="csY4" fmla="*/ 15443 h 243566"/>
                <a:gd name="csX5" fmla="*/ 283369 w 304551"/>
                <a:gd name="csY5" fmla="*/ 26397 h 243566"/>
                <a:gd name="csX6" fmla="*/ 283655 w 304551"/>
                <a:gd name="csY6" fmla="*/ 135363 h 243566"/>
                <a:gd name="csX7" fmla="*/ 182309 w 304551"/>
                <a:gd name="csY7" fmla="*/ 150698 h 243566"/>
                <a:gd name="csX8" fmla="*/ 89440 w 304551"/>
                <a:gd name="csY8" fmla="*/ 243567 h 243566"/>
                <a:gd name="csX9" fmla="*/ 95 w 304551"/>
                <a:gd name="csY9" fmla="*/ 243567 h 243566"/>
                <a:gd name="csX10" fmla="*/ 0 w 304551"/>
                <a:gd name="csY10" fmla="*/ 202990 h 243566"/>
                <a:gd name="csX11" fmla="*/ 218694 w 304551"/>
                <a:gd name="csY11" fmla="*/ 40684 h 243566"/>
                <a:gd name="csX12" fmla="*/ 183166 w 304551"/>
                <a:gd name="csY12" fmla="*/ 86404 h 243566"/>
                <a:gd name="csX13" fmla="*/ 227838 w 304551"/>
                <a:gd name="csY13" fmla="*/ 121647 h 243566"/>
                <a:gd name="csX14" fmla="*/ 264033 w 304551"/>
                <a:gd name="csY14" fmla="*/ 76498 h 243566"/>
                <a:gd name="csX15" fmla="*/ 218790 w 304551"/>
                <a:gd name="csY15" fmla="*/ 40780 h 2435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304551" h="243566">
                  <a:moveTo>
                    <a:pt x="0" y="203086"/>
                  </a:moveTo>
                  <a:lnTo>
                    <a:pt x="30289" y="203086"/>
                  </a:lnTo>
                  <a:cubicBezTo>
                    <a:pt x="30289" y="203086"/>
                    <a:pt x="72771" y="203086"/>
                    <a:pt x="72771" y="203086"/>
                  </a:cubicBezTo>
                  <a:lnTo>
                    <a:pt x="153829" y="122123"/>
                  </a:lnTo>
                  <a:cubicBezTo>
                    <a:pt x="131826" y="85357"/>
                    <a:pt x="142780" y="39351"/>
                    <a:pt x="175832" y="15443"/>
                  </a:cubicBezTo>
                  <a:cubicBezTo>
                    <a:pt x="209265" y="-8750"/>
                    <a:pt x="255556" y="-4083"/>
                    <a:pt x="283369" y="26397"/>
                  </a:cubicBezTo>
                  <a:cubicBezTo>
                    <a:pt x="311182" y="56877"/>
                    <a:pt x="311944" y="104121"/>
                    <a:pt x="283655" y="135363"/>
                  </a:cubicBezTo>
                  <a:cubicBezTo>
                    <a:pt x="257270" y="164509"/>
                    <a:pt x="214503" y="170605"/>
                    <a:pt x="182309" y="150698"/>
                  </a:cubicBezTo>
                  <a:lnTo>
                    <a:pt x="89440" y="243567"/>
                  </a:lnTo>
                  <a:lnTo>
                    <a:pt x="95" y="243567"/>
                  </a:lnTo>
                  <a:cubicBezTo>
                    <a:pt x="95" y="243567"/>
                    <a:pt x="0" y="202990"/>
                    <a:pt x="0" y="202990"/>
                  </a:cubicBezTo>
                  <a:close/>
                  <a:moveTo>
                    <a:pt x="218694" y="40684"/>
                  </a:moveTo>
                  <a:cubicBezTo>
                    <a:pt x="195263" y="43542"/>
                    <a:pt x="180308" y="64592"/>
                    <a:pt x="183166" y="86404"/>
                  </a:cubicBezTo>
                  <a:cubicBezTo>
                    <a:pt x="186024" y="108217"/>
                    <a:pt x="206121" y="124028"/>
                    <a:pt x="227838" y="121647"/>
                  </a:cubicBezTo>
                  <a:cubicBezTo>
                    <a:pt x="250698" y="119075"/>
                    <a:pt x="266415" y="99263"/>
                    <a:pt x="264033" y="76498"/>
                  </a:cubicBezTo>
                  <a:cubicBezTo>
                    <a:pt x="261747" y="54972"/>
                    <a:pt x="241935" y="37922"/>
                    <a:pt x="218790" y="4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97413878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D94DB-2DEE-660B-A05E-5E8031129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BDEA6E58-B985-1D61-122E-DB49DD6AE81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D6AACF25-96AC-C1BD-8B32-2D4ADEF138C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5C9845AD-52A3-8CCA-7D47-6D740962F28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19E8F160-C3F2-1A3D-4380-749544581F8C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B16E4092-8BAE-52ED-A8A0-7F803DD3F23C}"/>
              </a:ext>
            </a:extLst>
          </p:cNvPr>
          <p:cNvSpPr txBox="1"/>
          <p:nvPr/>
        </p:nvSpPr>
        <p:spPr>
          <a:xfrm>
            <a:off x="663880" y="633891"/>
            <a:ext cx="11232343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Indywidualna opieka</a:t>
            </a:r>
            <a:b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bezpieczna logistyka</a:t>
            </a:r>
            <a:endParaRPr lang="pl-PL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60066BA-87BC-8C38-C591-7B843B690294}"/>
              </a:ext>
            </a:extLst>
          </p:cNvPr>
          <p:cNvSpPr txBox="1"/>
          <p:nvPr/>
        </p:nvSpPr>
        <p:spPr>
          <a:xfrm>
            <a:off x="819807" y="3892130"/>
            <a:ext cx="10102543" cy="186846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Zapewniamy wsparcie na każdym etapie współpracy – zarówno dla partnerów medycznych,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jak i pacjentów. Nasze zespoły Przedstawicieli Medycznych oraz ogólnopolski Dział Obsługi Klienta dbają o sprawną komunikację i codzienne wsparcie.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Własna, ogólnopolska sieć kurierska gwarantuje bezpieczny i terminowy transport materiału biologicznego, z zachowaniem rygorystycznych standardów jakości i warunków przewozu.</a:t>
            </a:r>
          </a:p>
        </p:txBody>
      </p:sp>
      <p:grpSp>
        <p:nvGrpSpPr>
          <p:cNvPr id="5" name="Grafika 4">
            <a:extLst>
              <a:ext uri="{FF2B5EF4-FFF2-40B4-BE49-F238E27FC236}">
                <a16:creationId xmlns:a16="http://schemas.microsoft.com/office/drawing/2014/main" id="{80ED9F2B-46CD-7E40-E9BB-1F5CDA3DDAB6}"/>
              </a:ext>
            </a:extLst>
          </p:cNvPr>
          <p:cNvGrpSpPr/>
          <p:nvPr/>
        </p:nvGrpSpPr>
        <p:grpSpPr>
          <a:xfrm>
            <a:off x="10411870" y="704976"/>
            <a:ext cx="1023120" cy="748613"/>
            <a:chOff x="1527017" y="6135517"/>
            <a:chExt cx="1253946" cy="917507"/>
          </a:xfrm>
          <a:solidFill>
            <a:srgbClr val="99F0E0"/>
          </a:solidFill>
        </p:grpSpPr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F8F7DAAC-6FEB-51A1-0601-CC826D163820}"/>
                </a:ext>
              </a:extLst>
            </p:cNvPr>
            <p:cNvSpPr/>
            <p:nvPr/>
          </p:nvSpPr>
          <p:spPr>
            <a:xfrm>
              <a:off x="2390248" y="6322112"/>
              <a:ext cx="286958" cy="235649"/>
            </a:xfrm>
            <a:custGeom>
              <a:avLst/>
              <a:gdLst>
                <a:gd name="csX0" fmla="*/ 261747 w 286958"/>
                <a:gd name="csY0" fmla="*/ 164878 h 235649"/>
                <a:gd name="csX1" fmla="*/ 201454 w 286958"/>
                <a:gd name="csY1" fmla="*/ 58198 h 235649"/>
                <a:gd name="csX2" fmla="*/ 175641 w 286958"/>
                <a:gd name="csY2" fmla="*/ 10573 h 235649"/>
                <a:gd name="csX3" fmla="*/ 160401 w 286958"/>
                <a:gd name="csY3" fmla="*/ 0 h 235649"/>
                <a:gd name="csX4" fmla="*/ 18479 w 286958"/>
                <a:gd name="csY4" fmla="*/ 0 h 235649"/>
                <a:gd name="csX5" fmla="*/ 0 w 286958"/>
                <a:gd name="csY5" fmla="*/ 19336 h 235649"/>
                <a:gd name="csX6" fmla="*/ 0 w 286958"/>
                <a:gd name="csY6" fmla="*/ 215074 h 235649"/>
                <a:gd name="csX7" fmla="*/ 17526 w 286958"/>
                <a:gd name="csY7" fmla="*/ 235648 h 235649"/>
                <a:gd name="csX8" fmla="*/ 267271 w 286958"/>
                <a:gd name="csY8" fmla="*/ 235648 h 235649"/>
                <a:gd name="csX9" fmla="*/ 284226 w 286958"/>
                <a:gd name="csY9" fmla="*/ 225266 h 235649"/>
                <a:gd name="csX10" fmla="*/ 283559 w 286958"/>
                <a:gd name="csY10" fmla="*/ 204121 h 235649"/>
                <a:gd name="csX11" fmla="*/ 261652 w 286958"/>
                <a:gd name="csY11" fmla="*/ 164878 h 235649"/>
                <a:gd name="csX12" fmla="*/ 40481 w 286958"/>
                <a:gd name="csY12" fmla="*/ 195929 h 235649"/>
                <a:gd name="csX13" fmla="*/ 40481 w 286958"/>
                <a:gd name="csY13" fmla="*/ 39815 h 235649"/>
                <a:gd name="csX14" fmla="*/ 144209 w 286958"/>
                <a:gd name="csY14" fmla="*/ 39433 h 235649"/>
                <a:gd name="csX15" fmla="*/ 232410 w 286958"/>
                <a:gd name="csY15" fmla="*/ 195834 h 235649"/>
                <a:gd name="csX16" fmla="*/ 40386 w 286958"/>
                <a:gd name="csY16" fmla="*/ 195834 h 23564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286958" h="235649">
                  <a:moveTo>
                    <a:pt x="261747" y="164878"/>
                  </a:moveTo>
                  <a:lnTo>
                    <a:pt x="201454" y="58198"/>
                  </a:lnTo>
                  <a:lnTo>
                    <a:pt x="175641" y="10573"/>
                  </a:lnTo>
                  <a:cubicBezTo>
                    <a:pt x="172784" y="5334"/>
                    <a:pt x="166783" y="0"/>
                    <a:pt x="160401" y="0"/>
                  </a:cubicBezTo>
                  <a:lnTo>
                    <a:pt x="18479" y="0"/>
                  </a:lnTo>
                  <a:cubicBezTo>
                    <a:pt x="7715" y="0"/>
                    <a:pt x="0" y="8763"/>
                    <a:pt x="0" y="19336"/>
                  </a:cubicBezTo>
                  <a:lnTo>
                    <a:pt x="0" y="215074"/>
                  </a:lnTo>
                  <a:cubicBezTo>
                    <a:pt x="0" y="224885"/>
                    <a:pt x="6858" y="235648"/>
                    <a:pt x="17526" y="235648"/>
                  </a:cubicBezTo>
                  <a:lnTo>
                    <a:pt x="267271" y="235648"/>
                  </a:lnTo>
                  <a:cubicBezTo>
                    <a:pt x="275082" y="235744"/>
                    <a:pt x="280988" y="230410"/>
                    <a:pt x="284226" y="225266"/>
                  </a:cubicBezTo>
                  <a:cubicBezTo>
                    <a:pt x="288417" y="218599"/>
                    <a:pt x="287465" y="211074"/>
                    <a:pt x="283559" y="204121"/>
                  </a:cubicBezTo>
                  <a:lnTo>
                    <a:pt x="261652" y="164878"/>
                  </a:lnTo>
                  <a:close/>
                  <a:moveTo>
                    <a:pt x="40481" y="195929"/>
                  </a:moveTo>
                  <a:lnTo>
                    <a:pt x="40481" y="39815"/>
                  </a:lnTo>
                  <a:cubicBezTo>
                    <a:pt x="40481" y="39815"/>
                    <a:pt x="144209" y="39433"/>
                    <a:pt x="144209" y="39433"/>
                  </a:cubicBezTo>
                  <a:lnTo>
                    <a:pt x="232410" y="195834"/>
                  </a:lnTo>
                  <a:lnTo>
                    <a:pt x="40386" y="1958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BCD9275D-600A-068D-455F-4D01D613646E}"/>
                </a:ext>
              </a:extLst>
            </p:cNvPr>
            <p:cNvSpPr/>
            <p:nvPr/>
          </p:nvSpPr>
          <p:spPr>
            <a:xfrm>
              <a:off x="1653306" y="6495615"/>
              <a:ext cx="188187" cy="187422"/>
            </a:xfrm>
            <a:custGeom>
              <a:avLst/>
              <a:gdLst>
                <a:gd name="csX0" fmla="*/ 96481 w 188187"/>
                <a:gd name="csY0" fmla="*/ 42 h 187422"/>
                <a:gd name="csX1" fmla="*/ 1993 w 188187"/>
                <a:gd name="csY1" fmla="*/ 73861 h 187422"/>
                <a:gd name="csX2" fmla="*/ 22948 w 188187"/>
                <a:gd name="csY2" fmla="*/ 154633 h 187422"/>
                <a:gd name="csX3" fmla="*/ 97909 w 188187"/>
                <a:gd name="csY3" fmla="*/ 187304 h 187422"/>
                <a:gd name="csX4" fmla="*/ 186968 w 188187"/>
                <a:gd name="csY4" fmla="*/ 78338 h 187422"/>
                <a:gd name="csX5" fmla="*/ 96576 w 188187"/>
                <a:gd name="csY5" fmla="*/ 138 h 187422"/>
                <a:gd name="csX6" fmla="*/ 133723 w 188187"/>
                <a:gd name="csY6" fmla="*/ 128630 h 187422"/>
                <a:gd name="csX7" fmla="*/ 72478 w 188187"/>
                <a:gd name="csY7" fmla="*/ 142632 h 187422"/>
                <a:gd name="csX8" fmla="*/ 40283 w 188187"/>
                <a:gd name="csY8" fmla="*/ 89673 h 187422"/>
                <a:gd name="csX9" fmla="*/ 92480 w 188187"/>
                <a:gd name="csY9" fmla="*/ 39857 h 187422"/>
                <a:gd name="csX10" fmla="*/ 141724 w 188187"/>
                <a:gd name="csY10" fmla="*/ 69480 h 187422"/>
                <a:gd name="csX11" fmla="*/ 133628 w 188187"/>
                <a:gd name="csY11" fmla="*/ 128630 h 1874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88187" h="187422">
                  <a:moveTo>
                    <a:pt x="96481" y="42"/>
                  </a:moveTo>
                  <a:cubicBezTo>
                    <a:pt x="50856" y="-1291"/>
                    <a:pt x="11327" y="28998"/>
                    <a:pt x="1993" y="73861"/>
                  </a:cubicBezTo>
                  <a:cubicBezTo>
                    <a:pt x="-4008" y="102531"/>
                    <a:pt x="3707" y="132249"/>
                    <a:pt x="22948" y="154633"/>
                  </a:cubicBezTo>
                  <a:cubicBezTo>
                    <a:pt x="40950" y="175588"/>
                    <a:pt x="68382" y="188828"/>
                    <a:pt x="97909" y="187304"/>
                  </a:cubicBezTo>
                  <a:cubicBezTo>
                    <a:pt x="154488" y="184351"/>
                    <a:pt x="195922" y="133583"/>
                    <a:pt x="186968" y="78338"/>
                  </a:cubicBezTo>
                  <a:cubicBezTo>
                    <a:pt x="179824" y="33951"/>
                    <a:pt x="141248" y="1471"/>
                    <a:pt x="96576" y="138"/>
                  </a:cubicBezTo>
                  <a:close/>
                  <a:moveTo>
                    <a:pt x="133723" y="128630"/>
                  </a:moveTo>
                  <a:cubicBezTo>
                    <a:pt x="118579" y="146442"/>
                    <a:pt x="93623" y="151776"/>
                    <a:pt x="72478" y="142632"/>
                  </a:cubicBezTo>
                  <a:cubicBezTo>
                    <a:pt x="51999" y="133773"/>
                    <a:pt x="39140" y="112914"/>
                    <a:pt x="40283" y="89673"/>
                  </a:cubicBezTo>
                  <a:cubicBezTo>
                    <a:pt x="41712" y="61669"/>
                    <a:pt x="64381" y="40333"/>
                    <a:pt x="92480" y="39857"/>
                  </a:cubicBezTo>
                  <a:cubicBezTo>
                    <a:pt x="113721" y="39476"/>
                    <a:pt x="132866" y="51477"/>
                    <a:pt x="141724" y="69480"/>
                  </a:cubicBezTo>
                  <a:cubicBezTo>
                    <a:pt x="151345" y="89101"/>
                    <a:pt x="148201" y="111580"/>
                    <a:pt x="133628" y="128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34" name="Dowolny kształt: kształt 33">
              <a:extLst>
                <a:ext uri="{FF2B5EF4-FFF2-40B4-BE49-F238E27FC236}">
                  <a16:creationId xmlns:a16="http://schemas.microsoft.com/office/drawing/2014/main" id="{EE90E119-A863-4E04-6A67-CB3A77C6B0AF}"/>
                </a:ext>
              </a:extLst>
            </p:cNvPr>
            <p:cNvSpPr/>
            <p:nvPr/>
          </p:nvSpPr>
          <p:spPr>
            <a:xfrm>
              <a:off x="1527017" y="6135517"/>
              <a:ext cx="1253946" cy="917507"/>
            </a:xfrm>
            <a:custGeom>
              <a:avLst/>
              <a:gdLst>
                <a:gd name="csX0" fmla="*/ 1249565 w 1253946"/>
                <a:gd name="csY0" fmla="*/ 413195 h 917507"/>
                <a:gd name="csX1" fmla="*/ 1211941 w 1253946"/>
                <a:gd name="csY1" fmla="*/ 346615 h 917507"/>
                <a:gd name="csX2" fmla="*/ 1095355 w 1253946"/>
                <a:gd name="csY2" fmla="*/ 143065 h 917507"/>
                <a:gd name="csX3" fmla="*/ 1039253 w 1253946"/>
                <a:gd name="csY3" fmla="*/ 111062 h 917507"/>
                <a:gd name="csX4" fmla="*/ 826845 w 1253946"/>
                <a:gd name="csY4" fmla="*/ 110585 h 917507"/>
                <a:gd name="csX5" fmla="*/ 826845 w 1253946"/>
                <a:gd name="csY5" fmla="*/ 64960 h 917507"/>
                <a:gd name="csX6" fmla="*/ 761980 w 1253946"/>
                <a:gd name="csY6" fmla="*/ 0 h 917507"/>
                <a:gd name="csX7" fmla="*/ 218293 w 1253946"/>
                <a:gd name="csY7" fmla="*/ 0 h 917507"/>
                <a:gd name="csX8" fmla="*/ 153523 w 1253946"/>
                <a:gd name="csY8" fmla="*/ 64960 h 917507"/>
                <a:gd name="csX9" fmla="*/ 152856 w 1253946"/>
                <a:gd name="csY9" fmla="*/ 285083 h 917507"/>
                <a:gd name="csX10" fmla="*/ 33317 w 1253946"/>
                <a:gd name="csY10" fmla="*/ 473107 h 917507"/>
                <a:gd name="csX11" fmla="*/ 74180 w 1253946"/>
                <a:gd name="csY11" fmla="*/ 599504 h 917507"/>
                <a:gd name="csX12" fmla="*/ 143141 w 1253946"/>
                <a:gd name="csY12" fmla="*/ 733806 h 917507"/>
                <a:gd name="csX13" fmla="*/ 37985 w 1253946"/>
                <a:gd name="csY13" fmla="*/ 766191 h 917507"/>
                <a:gd name="csX14" fmla="*/ 15125 w 1253946"/>
                <a:gd name="csY14" fmla="*/ 784765 h 917507"/>
                <a:gd name="csX15" fmla="*/ 22935 w 1253946"/>
                <a:gd name="csY15" fmla="*/ 867823 h 917507"/>
                <a:gd name="csX16" fmla="*/ 57511 w 1253946"/>
                <a:gd name="csY16" fmla="*/ 888016 h 917507"/>
                <a:gd name="csX17" fmla="*/ 172287 w 1253946"/>
                <a:gd name="csY17" fmla="*/ 915257 h 917507"/>
                <a:gd name="csX18" fmla="*/ 264965 w 1253946"/>
                <a:gd name="csY18" fmla="*/ 915257 h 917507"/>
                <a:gd name="csX19" fmla="*/ 355548 w 1253946"/>
                <a:gd name="csY19" fmla="*/ 897541 h 917507"/>
                <a:gd name="csX20" fmla="*/ 424414 w 1253946"/>
                <a:gd name="csY20" fmla="*/ 857631 h 917507"/>
                <a:gd name="csX21" fmla="*/ 412984 w 1253946"/>
                <a:gd name="csY21" fmla="*/ 775811 h 917507"/>
                <a:gd name="csX22" fmla="*/ 376408 w 1253946"/>
                <a:gd name="csY22" fmla="*/ 755237 h 917507"/>
                <a:gd name="csX23" fmla="*/ 293826 w 1253946"/>
                <a:gd name="csY23" fmla="*/ 734473 h 917507"/>
                <a:gd name="csX24" fmla="*/ 316305 w 1253946"/>
                <a:gd name="csY24" fmla="*/ 693325 h 917507"/>
                <a:gd name="csX25" fmla="*/ 384599 w 1253946"/>
                <a:gd name="csY25" fmla="*/ 693325 h 917507"/>
                <a:gd name="csX26" fmla="*/ 453560 w 1253946"/>
                <a:gd name="csY26" fmla="*/ 769811 h 917507"/>
                <a:gd name="csX27" fmla="*/ 581862 w 1253946"/>
                <a:gd name="csY27" fmla="*/ 693230 h 917507"/>
                <a:gd name="csX28" fmla="*/ 926286 w 1253946"/>
                <a:gd name="csY28" fmla="*/ 693230 h 917507"/>
                <a:gd name="csX29" fmla="*/ 976959 w 1253946"/>
                <a:gd name="csY29" fmla="*/ 762762 h 917507"/>
                <a:gd name="csX30" fmla="*/ 1031347 w 1253946"/>
                <a:gd name="csY30" fmla="*/ 774668 h 917507"/>
                <a:gd name="csX31" fmla="*/ 1123835 w 1253946"/>
                <a:gd name="csY31" fmla="*/ 693420 h 917507"/>
                <a:gd name="csX32" fmla="*/ 1187366 w 1253946"/>
                <a:gd name="csY32" fmla="*/ 692944 h 917507"/>
                <a:gd name="csX33" fmla="*/ 1232134 w 1253946"/>
                <a:gd name="csY33" fmla="*/ 674275 h 917507"/>
                <a:gd name="csX34" fmla="*/ 1253946 w 1253946"/>
                <a:gd name="csY34" fmla="*/ 624459 h 917507"/>
                <a:gd name="csX35" fmla="*/ 1253946 w 1253946"/>
                <a:gd name="csY35" fmla="*/ 433673 h 917507"/>
                <a:gd name="csX36" fmla="*/ 1249279 w 1253946"/>
                <a:gd name="csY36" fmla="*/ 413195 h 917507"/>
                <a:gd name="csX37" fmla="*/ 193909 w 1253946"/>
                <a:gd name="csY37" fmla="*/ 67913 h 917507"/>
                <a:gd name="csX38" fmla="*/ 224294 w 1253946"/>
                <a:gd name="csY38" fmla="*/ 39910 h 917507"/>
                <a:gd name="csX39" fmla="*/ 744740 w 1253946"/>
                <a:gd name="csY39" fmla="*/ 39910 h 917507"/>
                <a:gd name="csX40" fmla="*/ 744835 w 1253946"/>
                <a:gd name="csY40" fmla="*/ 39910 h 917507"/>
                <a:gd name="csX41" fmla="*/ 750359 w 1253946"/>
                <a:gd name="csY41" fmla="*/ 39910 h 917507"/>
                <a:gd name="csX42" fmla="*/ 750359 w 1253946"/>
                <a:gd name="csY42" fmla="*/ 39910 h 917507"/>
                <a:gd name="csX43" fmla="*/ 756074 w 1253946"/>
                <a:gd name="csY43" fmla="*/ 39910 h 917507"/>
                <a:gd name="csX44" fmla="*/ 786459 w 1253946"/>
                <a:gd name="csY44" fmla="*/ 67913 h 917507"/>
                <a:gd name="csX45" fmla="*/ 786650 w 1253946"/>
                <a:gd name="csY45" fmla="*/ 294418 h 917507"/>
                <a:gd name="csX46" fmla="*/ 786364 w 1253946"/>
                <a:gd name="csY46" fmla="*/ 294513 h 917507"/>
                <a:gd name="csX47" fmla="*/ 786554 w 1253946"/>
                <a:gd name="csY47" fmla="*/ 447961 h 917507"/>
                <a:gd name="csX48" fmla="*/ 755979 w 1253946"/>
                <a:gd name="csY48" fmla="*/ 482441 h 917507"/>
                <a:gd name="csX49" fmla="*/ 401744 w 1253946"/>
                <a:gd name="csY49" fmla="*/ 482822 h 917507"/>
                <a:gd name="csX50" fmla="*/ 342023 w 1253946"/>
                <a:gd name="csY50" fmla="*/ 319754 h 917507"/>
                <a:gd name="csX51" fmla="*/ 193433 w 1253946"/>
                <a:gd name="csY51" fmla="*/ 274796 h 917507"/>
                <a:gd name="csX52" fmla="*/ 193623 w 1253946"/>
                <a:gd name="csY52" fmla="*/ 67913 h 917507"/>
                <a:gd name="csX53" fmla="*/ 386123 w 1253946"/>
                <a:gd name="csY53" fmla="*/ 806577 h 917507"/>
                <a:gd name="csX54" fmla="*/ 396029 w 1253946"/>
                <a:gd name="csY54" fmla="*/ 822579 h 917507"/>
                <a:gd name="csX55" fmla="*/ 388028 w 1253946"/>
                <a:gd name="csY55" fmla="*/ 837248 h 917507"/>
                <a:gd name="csX56" fmla="*/ 292397 w 1253946"/>
                <a:gd name="csY56" fmla="*/ 871157 h 917507"/>
                <a:gd name="csX57" fmla="*/ 154856 w 1253946"/>
                <a:gd name="csY57" fmla="*/ 872300 h 917507"/>
                <a:gd name="csX58" fmla="*/ 75513 w 1253946"/>
                <a:gd name="csY58" fmla="*/ 851345 h 917507"/>
                <a:gd name="csX59" fmla="*/ 42461 w 1253946"/>
                <a:gd name="csY59" fmla="*/ 819722 h 917507"/>
                <a:gd name="csX60" fmla="*/ 55320 w 1253946"/>
                <a:gd name="csY60" fmla="*/ 803815 h 917507"/>
                <a:gd name="csX61" fmla="*/ 164953 w 1253946"/>
                <a:gd name="csY61" fmla="*/ 771715 h 917507"/>
                <a:gd name="csX62" fmla="*/ 202196 w 1253946"/>
                <a:gd name="csY62" fmla="*/ 834009 h 917507"/>
                <a:gd name="csX63" fmla="*/ 219341 w 1253946"/>
                <a:gd name="csY63" fmla="*/ 843725 h 917507"/>
                <a:gd name="csX64" fmla="*/ 236486 w 1253946"/>
                <a:gd name="csY64" fmla="*/ 833247 h 917507"/>
                <a:gd name="csX65" fmla="*/ 272871 w 1253946"/>
                <a:gd name="csY65" fmla="*/ 771906 h 917507"/>
                <a:gd name="csX66" fmla="*/ 386219 w 1253946"/>
                <a:gd name="csY66" fmla="*/ 806672 h 917507"/>
                <a:gd name="csX67" fmla="*/ 218769 w 1253946"/>
                <a:gd name="csY67" fmla="*/ 781622 h 917507"/>
                <a:gd name="csX68" fmla="*/ 137997 w 1253946"/>
                <a:gd name="csY68" fmla="*/ 636842 h 917507"/>
                <a:gd name="csX69" fmla="*/ 100659 w 1253946"/>
                <a:gd name="csY69" fmla="*/ 557403 h 917507"/>
                <a:gd name="csX70" fmla="*/ 77513 w 1253946"/>
                <a:gd name="csY70" fmla="*/ 422053 h 917507"/>
                <a:gd name="csX71" fmla="*/ 123614 w 1253946"/>
                <a:gd name="csY71" fmla="*/ 347948 h 917507"/>
                <a:gd name="csX72" fmla="*/ 209816 w 1253946"/>
                <a:gd name="csY72" fmla="*/ 313658 h 917507"/>
                <a:gd name="csX73" fmla="*/ 363073 w 1253946"/>
                <a:gd name="csY73" fmla="*/ 442817 h 917507"/>
                <a:gd name="csX74" fmla="*/ 337736 w 1253946"/>
                <a:gd name="csY74" fmla="*/ 554450 h 917507"/>
                <a:gd name="csX75" fmla="*/ 218769 w 1253946"/>
                <a:gd name="csY75" fmla="*/ 781431 h 917507"/>
                <a:gd name="csX76" fmla="*/ 535856 w 1253946"/>
                <a:gd name="csY76" fmla="*/ 702755 h 917507"/>
                <a:gd name="csX77" fmla="*/ 489089 w 1253946"/>
                <a:gd name="csY77" fmla="*/ 733330 h 917507"/>
                <a:gd name="csX78" fmla="*/ 435749 w 1253946"/>
                <a:gd name="csY78" fmla="*/ 709708 h 917507"/>
                <a:gd name="csX79" fmla="*/ 435272 w 1253946"/>
                <a:gd name="csY79" fmla="*/ 637413 h 917507"/>
                <a:gd name="csX80" fmla="*/ 525665 w 1253946"/>
                <a:gd name="csY80" fmla="*/ 630269 h 917507"/>
                <a:gd name="csX81" fmla="*/ 535761 w 1253946"/>
                <a:gd name="csY81" fmla="*/ 702659 h 917507"/>
                <a:gd name="csX82" fmla="*/ 1084401 w 1253946"/>
                <a:gd name="csY82" fmla="*/ 683324 h 917507"/>
                <a:gd name="csX83" fmla="*/ 1044587 w 1253946"/>
                <a:gd name="csY83" fmla="*/ 730758 h 917507"/>
                <a:gd name="csX84" fmla="*/ 980388 w 1253946"/>
                <a:gd name="csY84" fmla="*/ 713899 h 917507"/>
                <a:gd name="csX85" fmla="*/ 969053 w 1253946"/>
                <a:gd name="csY85" fmla="*/ 652082 h 917507"/>
                <a:gd name="csX86" fmla="*/ 1010106 w 1253946"/>
                <a:gd name="csY86" fmla="*/ 615029 h 917507"/>
                <a:gd name="csX87" fmla="*/ 1066018 w 1253946"/>
                <a:gd name="csY87" fmla="*/ 628936 h 917507"/>
                <a:gd name="csX88" fmla="*/ 1084401 w 1253946"/>
                <a:gd name="csY88" fmla="*/ 683419 h 917507"/>
                <a:gd name="csX89" fmla="*/ 1213560 w 1253946"/>
                <a:gd name="csY89" fmla="*/ 622554 h 917507"/>
                <a:gd name="csX90" fmla="*/ 1181937 w 1253946"/>
                <a:gd name="csY90" fmla="*/ 652748 h 917507"/>
                <a:gd name="csX91" fmla="*/ 1124406 w 1253946"/>
                <a:gd name="csY91" fmla="*/ 652748 h 917507"/>
                <a:gd name="csX92" fmla="*/ 1113643 w 1253946"/>
                <a:gd name="csY92" fmla="*/ 623507 h 917507"/>
                <a:gd name="csX93" fmla="*/ 1014202 w 1253946"/>
                <a:gd name="csY93" fmla="*/ 573786 h 917507"/>
                <a:gd name="csX94" fmla="*/ 926286 w 1253946"/>
                <a:gd name="csY94" fmla="*/ 652653 h 917507"/>
                <a:gd name="csX95" fmla="*/ 582148 w 1253946"/>
                <a:gd name="csY95" fmla="*/ 652653 h 917507"/>
                <a:gd name="csX96" fmla="*/ 534618 w 1253946"/>
                <a:gd name="csY96" fmla="*/ 586454 h 917507"/>
                <a:gd name="csX97" fmla="*/ 443083 w 1253946"/>
                <a:gd name="csY97" fmla="*/ 581311 h 917507"/>
                <a:gd name="csX98" fmla="*/ 384599 w 1253946"/>
                <a:gd name="csY98" fmla="*/ 652558 h 917507"/>
                <a:gd name="csX99" fmla="*/ 337070 w 1253946"/>
                <a:gd name="csY99" fmla="*/ 652558 h 917507"/>
                <a:gd name="csX100" fmla="*/ 369074 w 1253946"/>
                <a:gd name="csY100" fmla="*/ 583025 h 917507"/>
                <a:gd name="csX101" fmla="*/ 392219 w 1253946"/>
                <a:gd name="csY101" fmla="*/ 523684 h 917507"/>
                <a:gd name="csX102" fmla="*/ 758837 w 1253946"/>
                <a:gd name="csY102" fmla="*/ 522827 h 917507"/>
                <a:gd name="csX103" fmla="*/ 827417 w 1253946"/>
                <a:gd name="csY103" fmla="*/ 449009 h 917507"/>
                <a:gd name="csX104" fmla="*/ 826940 w 1253946"/>
                <a:gd name="csY104" fmla="*/ 150686 h 917507"/>
                <a:gd name="csX105" fmla="*/ 1032204 w 1253946"/>
                <a:gd name="csY105" fmla="*/ 150686 h 917507"/>
                <a:gd name="csX106" fmla="*/ 1061541 w 1253946"/>
                <a:gd name="csY106" fmla="*/ 166116 h 917507"/>
                <a:gd name="csX107" fmla="*/ 1102118 w 1253946"/>
                <a:gd name="csY107" fmla="*/ 236411 h 917507"/>
                <a:gd name="csX108" fmla="*/ 1165173 w 1253946"/>
                <a:gd name="csY108" fmla="*/ 346900 h 917507"/>
                <a:gd name="csX109" fmla="*/ 1209369 w 1253946"/>
                <a:gd name="csY109" fmla="*/ 424148 h 917507"/>
                <a:gd name="csX110" fmla="*/ 1213560 w 1253946"/>
                <a:gd name="csY110" fmla="*/ 440436 h 917507"/>
                <a:gd name="csX111" fmla="*/ 1213560 w 1253946"/>
                <a:gd name="csY111" fmla="*/ 622554 h 9175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</a:cxnLst>
              <a:rect l="l" t="t" r="r" b="b"/>
              <a:pathLst>
                <a:path w="1253946" h="917507">
                  <a:moveTo>
                    <a:pt x="1249565" y="413195"/>
                  </a:moveTo>
                  <a:lnTo>
                    <a:pt x="1211941" y="346615"/>
                  </a:lnTo>
                  <a:lnTo>
                    <a:pt x="1095355" y="143065"/>
                  </a:lnTo>
                  <a:cubicBezTo>
                    <a:pt x="1082877" y="124301"/>
                    <a:pt x="1062494" y="111157"/>
                    <a:pt x="1039253" y="111062"/>
                  </a:cubicBezTo>
                  <a:lnTo>
                    <a:pt x="826845" y="110585"/>
                  </a:lnTo>
                  <a:lnTo>
                    <a:pt x="826845" y="64960"/>
                  </a:lnTo>
                  <a:cubicBezTo>
                    <a:pt x="826655" y="30004"/>
                    <a:pt x="794936" y="2572"/>
                    <a:pt x="761980" y="0"/>
                  </a:cubicBezTo>
                  <a:lnTo>
                    <a:pt x="218293" y="0"/>
                  </a:lnTo>
                  <a:cubicBezTo>
                    <a:pt x="185336" y="2572"/>
                    <a:pt x="153618" y="30004"/>
                    <a:pt x="153523" y="64960"/>
                  </a:cubicBezTo>
                  <a:lnTo>
                    <a:pt x="152856" y="285083"/>
                  </a:lnTo>
                  <a:cubicBezTo>
                    <a:pt x="74942" y="312420"/>
                    <a:pt x="24935" y="390620"/>
                    <a:pt x="33317" y="473107"/>
                  </a:cubicBezTo>
                  <a:cubicBezTo>
                    <a:pt x="37508" y="514255"/>
                    <a:pt x="57035" y="561594"/>
                    <a:pt x="74180" y="599504"/>
                  </a:cubicBezTo>
                  <a:cubicBezTo>
                    <a:pt x="95039" y="645509"/>
                    <a:pt x="118185" y="689420"/>
                    <a:pt x="143141" y="733806"/>
                  </a:cubicBezTo>
                  <a:cubicBezTo>
                    <a:pt x="105136" y="739235"/>
                    <a:pt x="71036" y="747427"/>
                    <a:pt x="37985" y="766191"/>
                  </a:cubicBezTo>
                  <a:cubicBezTo>
                    <a:pt x="29603" y="771715"/>
                    <a:pt x="21792" y="777145"/>
                    <a:pt x="15125" y="784765"/>
                  </a:cubicBezTo>
                  <a:cubicBezTo>
                    <a:pt x="-8497" y="811530"/>
                    <a:pt x="-3354" y="845725"/>
                    <a:pt x="22935" y="867823"/>
                  </a:cubicBezTo>
                  <a:cubicBezTo>
                    <a:pt x="33413" y="876586"/>
                    <a:pt x="44843" y="882682"/>
                    <a:pt x="57511" y="888016"/>
                  </a:cubicBezTo>
                  <a:cubicBezTo>
                    <a:pt x="94277" y="903446"/>
                    <a:pt x="132473" y="911543"/>
                    <a:pt x="172287" y="915257"/>
                  </a:cubicBezTo>
                  <a:cubicBezTo>
                    <a:pt x="203720" y="918210"/>
                    <a:pt x="233628" y="918305"/>
                    <a:pt x="264965" y="915257"/>
                  </a:cubicBezTo>
                  <a:cubicBezTo>
                    <a:pt x="296112" y="912209"/>
                    <a:pt x="325925" y="907161"/>
                    <a:pt x="355548" y="897541"/>
                  </a:cubicBezTo>
                  <a:cubicBezTo>
                    <a:pt x="379646" y="889730"/>
                    <a:pt x="408221" y="877443"/>
                    <a:pt x="424414" y="857631"/>
                  </a:cubicBezTo>
                  <a:cubicBezTo>
                    <a:pt x="446417" y="830771"/>
                    <a:pt x="438987" y="796195"/>
                    <a:pt x="412984" y="775811"/>
                  </a:cubicBezTo>
                  <a:cubicBezTo>
                    <a:pt x="401744" y="766953"/>
                    <a:pt x="389648" y="760952"/>
                    <a:pt x="376408" y="755237"/>
                  </a:cubicBezTo>
                  <a:cubicBezTo>
                    <a:pt x="349738" y="744855"/>
                    <a:pt x="322687" y="738283"/>
                    <a:pt x="293826" y="734473"/>
                  </a:cubicBezTo>
                  <a:lnTo>
                    <a:pt x="316305" y="693325"/>
                  </a:lnTo>
                  <a:lnTo>
                    <a:pt x="384599" y="693325"/>
                  </a:lnTo>
                  <a:cubicBezTo>
                    <a:pt x="391648" y="729996"/>
                    <a:pt x="417842" y="759428"/>
                    <a:pt x="453560" y="769811"/>
                  </a:cubicBezTo>
                  <a:cubicBezTo>
                    <a:pt x="510425" y="787146"/>
                    <a:pt x="570432" y="751332"/>
                    <a:pt x="581862" y="693230"/>
                  </a:cubicBezTo>
                  <a:lnTo>
                    <a:pt x="926286" y="693230"/>
                  </a:lnTo>
                  <a:cubicBezTo>
                    <a:pt x="932192" y="723709"/>
                    <a:pt x="950289" y="748379"/>
                    <a:pt x="976959" y="762762"/>
                  </a:cubicBezTo>
                  <a:cubicBezTo>
                    <a:pt x="993914" y="771620"/>
                    <a:pt x="1012392" y="775621"/>
                    <a:pt x="1031347" y="774668"/>
                  </a:cubicBezTo>
                  <a:cubicBezTo>
                    <a:pt x="1077353" y="771049"/>
                    <a:pt x="1114786" y="738664"/>
                    <a:pt x="1123835" y="693420"/>
                  </a:cubicBezTo>
                  <a:lnTo>
                    <a:pt x="1187366" y="692944"/>
                  </a:lnTo>
                  <a:cubicBezTo>
                    <a:pt x="1204511" y="692849"/>
                    <a:pt x="1219751" y="685229"/>
                    <a:pt x="1232134" y="674275"/>
                  </a:cubicBezTo>
                  <a:cubicBezTo>
                    <a:pt x="1246136" y="661035"/>
                    <a:pt x="1253946" y="643985"/>
                    <a:pt x="1253946" y="624459"/>
                  </a:cubicBezTo>
                  <a:lnTo>
                    <a:pt x="1253946" y="433673"/>
                  </a:lnTo>
                  <a:cubicBezTo>
                    <a:pt x="1253946" y="426148"/>
                    <a:pt x="1252803" y="419481"/>
                    <a:pt x="1249279" y="413195"/>
                  </a:cubicBezTo>
                  <a:close/>
                  <a:moveTo>
                    <a:pt x="193909" y="67913"/>
                  </a:moveTo>
                  <a:cubicBezTo>
                    <a:pt x="193909" y="51626"/>
                    <a:pt x="209435" y="39910"/>
                    <a:pt x="224294" y="39910"/>
                  </a:cubicBezTo>
                  <a:lnTo>
                    <a:pt x="744740" y="39910"/>
                  </a:lnTo>
                  <a:cubicBezTo>
                    <a:pt x="744740" y="39910"/>
                    <a:pt x="744835" y="39910"/>
                    <a:pt x="744835" y="39910"/>
                  </a:cubicBezTo>
                  <a:lnTo>
                    <a:pt x="750359" y="39910"/>
                  </a:lnTo>
                  <a:cubicBezTo>
                    <a:pt x="750359" y="39910"/>
                    <a:pt x="750359" y="39910"/>
                    <a:pt x="750359" y="39910"/>
                  </a:cubicBezTo>
                  <a:lnTo>
                    <a:pt x="756074" y="39910"/>
                  </a:lnTo>
                  <a:cubicBezTo>
                    <a:pt x="771029" y="39910"/>
                    <a:pt x="786459" y="51530"/>
                    <a:pt x="786459" y="67913"/>
                  </a:cubicBezTo>
                  <a:lnTo>
                    <a:pt x="786650" y="294418"/>
                  </a:lnTo>
                  <a:cubicBezTo>
                    <a:pt x="786650" y="294418"/>
                    <a:pt x="786459" y="294418"/>
                    <a:pt x="786364" y="294513"/>
                  </a:cubicBezTo>
                  <a:lnTo>
                    <a:pt x="786554" y="447961"/>
                  </a:lnTo>
                  <a:cubicBezTo>
                    <a:pt x="786554" y="465011"/>
                    <a:pt x="774553" y="482441"/>
                    <a:pt x="755979" y="482441"/>
                  </a:cubicBezTo>
                  <a:lnTo>
                    <a:pt x="401744" y="482822"/>
                  </a:lnTo>
                  <a:cubicBezTo>
                    <a:pt x="412603" y="422053"/>
                    <a:pt x="386981" y="359950"/>
                    <a:pt x="342023" y="319754"/>
                  </a:cubicBezTo>
                  <a:cubicBezTo>
                    <a:pt x="302684" y="283750"/>
                    <a:pt x="246392" y="267367"/>
                    <a:pt x="193433" y="274796"/>
                  </a:cubicBezTo>
                  <a:lnTo>
                    <a:pt x="193623" y="67913"/>
                  </a:lnTo>
                  <a:close/>
                  <a:moveTo>
                    <a:pt x="386123" y="806577"/>
                  </a:moveTo>
                  <a:cubicBezTo>
                    <a:pt x="391076" y="810768"/>
                    <a:pt x="395934" y="815626"/>
                    <a:pt x="396029" y="822579"/>
                  </a:cubicBezTo>
                  <a:cubicBezTo>
                    <a:pt x="396029" y="828294"/>
                    <a:pt x="392315" y="833533"/>
                    <a:pt x="388028" y="837248"/>
                  </a:cubicBezTo>
                  <a:cubicBezTo>
                    <a:pt x="365645" y="856393"/>
                    <a:pt x="321639" y="866775"/>
                    <a:pt x="292397" y="871157"/>
                  </a:cubicBezTo>
                  <a:cubicBezTo>
                    <a:pt x="246487" y="878015"/>
                    <a:pt x="200862" y="878777"/>
                    <a:pt x="154856" y="872300"/>
                  </a:cubicBezTo>
                  <a:cubicBezTo>
                    <a:pt x="127234" y="868394"/>
                    <a:pt x="101040" y="862108"/>
                    <a:pt x="75513" y="851345"/>
                  </a:cubicBezTo>
                  <a:cubicBezTo>
                    <a:pt x="64655" y="846773"/>
                    <a:pt x="39128" y="834295"/>
                    <a:pt x="42461" y="819722"/>
                  </a:cubicBezTo>
                  <a:cubicBezTo>
                    <a:pt x="44081" y="812578"/>
                    <a:pt x="49891" y="808101"/>
                    <a:pt x="55320" y="803815"/>
                  </a:cubicBezTo>
                  <a:cubicBezTo>
                    <a:pt x="85800" y="784288"/>
                    <a:pt x="129806" y="775145"/>
                    <a:pt x="164953" y="771715"/>
                  </a:cubicBezTo>
                  <a:lnTo>
                    <a:pt x="202196" y="834009"/>
                  </a:lnTo>
                  <a:cubicBezTo>
                    <a:pt x="205910" y="840200"/>
                    <a:pt x="212578" y="843629"/>
                    <a:pt x="219341" y="843725"/>
                  </a:cubicBezTo>
                  <a:cubicBezTo>
                    <a:pt x="226103" y="843725"/>
                    <a:pt x="232676" y="839724"/>
                    <a:pt x="236486" y="833247"/>
                  </a:cubicBezTo>
                  <a:lnTo>
                    <a:pt x="272871" y="771906"/>
                  </a:lnTo>
                  <a:cubicBezTo>
                    <a:pt x="308495" y="775811"/>
                    <a:pt x="357072" y="786289"/>
                    <a:pt x="386219" y="806672"/>
                  </a:cubicBezTo>
                  <a:close/>
                  <a:moveTo>
                    <a:pt x="218769" y="781622"/>
                  </a:moveTo>
                  <a:cubicBezTo>
                    <a:pt x="189242" y="733711"/>
                    <a:pt x="162953" y="686181"/>
                    <a:pt x="137997" y="636842"/>
                  </a:cubicBezTo>
                  <a:cubicBezTo>
                    <a:pt x="124567" y="610457"/>
                    <a:pt x="111994" y="584645"/>
                    <a:pt x="100659" y="557403"/>
                  </a:cubicBezTo>
                  <a:cubicBezTo>
                    <a:pt x="82752" y="514540"/>
                    <a:pt x="65512" y="469011"/>
                    <a:pt x="77513" y="422053"/>
                  </a:cubicBezTo>
                  <a:cubicBezTo>
                    <a:pt x="84848" y="393192"/>
                    <a:pt x="100945" y="367189"/>
                    <a:pt x="123614" y="347948"/>
                  </a:cubicBezTo>
                  <a:cubicBezTo>
                    <a:pt x="147998" y="327184"/>
                    <a:pt x="178383" y="315849"/>
                    <a:pt x="209816" y="313658"/>
                  </a:cubicBezTo>
                  <a:cubicBezTo>
                    <a:pt x="287540" y="308420"/>
                    <a:pt x="355358" y="365284"/>
                    <a:pt x="363073" y="442817"/>
                  </a:cubicBezTo>
                  <a:cubicBezTo>
                    <a:pt x="366692" y="479584"/>
                    <a:pt x="351738" y="520065"/>
                    <a:pt x="337736" y="554450"/>
                  </a:cubicBezTo>
                  <a:cubicBezTo>
                    <a:pt x="303827" y="633889"/>
                    <a:pt x="265061" y="705993"/>
                    <a:pt x="218769" y="781431"/>
                  </a:cubicBezTo>
                  <a:close/>
                  <a:moveTo>
                    <a:pt x="535856" y="702755"/>
                  </a:moveTo>
                  <a:cubicBezTo>
                    <a:pt x="526236" y="720947"/>
                    <a:pt x="507948" y="731711"/>
                    <a:pt x="489089" y="733330"/>
                  </a:cubicBezTo>
                  <a:cubicBezTo>
                    <a:pt x="468134" y="735235"/>
                    <a:pt x="448131" y="726758"/>
                    <a:pt x="435749" y="709708"/>
                  </a:cubicBezTo>
                  <a:cubicBezTo>
                    <a:pt x="420128" y="688277"/>
                    <a:pt x="419651" y="658940"/>
                    <a:pt x="435272" y="637413"/>
                  </a:cubicBezTo>
                  <a:cubicBezTo>
                    <a:pt x="456608" y="607981"/>
                    <a:pt x="500042" y="604647"/>
                    <a:pt x="525665" y="630269"/>
                  </a:cubicBezTo>
                  <a:cubicBezTo>
                    <a:pt x="544810" y="649415"/>
                    <a:pt x="548620" y="678371"/>
                    <a:pt x="535761" y="702659"/>
                  </a:cubicBezTo>
                  <a:close/>
                  <a:moveTo>
                    <a:pt x="1084401" y="683324"/>
                  </a:moveTo>
                  <a:cubicBezTo>
                    <a:pt x="1080686" y="706088"/>
                    <a:pt x="1064875" y="723709"/>
                    <a:pt x="1044587" y="730758"/>
                  </a:cubicBezTo>
                  <a:cubicBezTo>
                    <a:pt x="1021631" y="738664"/>
                    <a:pt x="996295" y="732092"/>
                    <a:pt x="980388" y="713899"/>
                  </a:cubicBezTo>
                  <a:cubicBezTo>
                    <a:pt x="965243" y="696563"/>
                    <a:pt x="961624" y="673036"/>
                    <a:pt x="969053" y="652082"/>
                  </a:cubicBezTo>
                  <a:cubicBezTo>
                    <a:pt x="975626" y="633413"/>
                    <a:pt x="991151" y="619697"/>
                    <a:pt x="1010106" y="615029"/>
                  </a:cubicBezTo>
                  <a:cubicBezTo>
                    <a:pt x="1030490" y="609981"/>
                    <a:pt x="1050873" y="615029"/>
                    <a:pt x="1066018" y="628936"/>
                  </a:cubicBezTo>
                  <a:cubicBezTo>
                    <a:pt x="1080782" y="642461"/>
                    <a:pt x="1087735" y="663035"/>
                    <a:pt x="1084401" y="683419"/>
                  </a:cubicBezTo>
                  <a:close/>
                  <a:moveTo>
                    <a:pt x="1213560" y="622554"/>
                  </a:moveTo>
                  <a:cubicBezTo>
                    <a:pt x="1213560" y="640652"/>
                    <a:pt x="1199082" y="652748"/>
                    <a:pt x="1181937" y="652748"/>
                  </a:cubicBezTo>
                  <a:lnTo>
                    <a:pt x="1124406" y="652748"/>
                  </a:lnTo>
                  <a:cubicBezTo>
                    <a:pt x="1122025" y="641890"/>
                    <a:pt x="1118596" y="632651"/>
                    <a:pt x="1113643" y="623507"/>
                  </a:cubicBezTo>
                  <a:cubicBezTo>
                    <a:pt x="1093069" y="588359"/>
                    <a:pt x="1054588" y="569595"/>
                    <a:pt x="1014202" y="573786"/>
                  </a:cubicBezTo>
                  <a:cubicBezTo>
                    <a:pt x="971149" y="578168"/>
                    <a:pt x="935144" y="608933"/>
                    <a:pt x="926286" y="652653"/>
                  </a:cubicBezTo>
                  <a:lnTo>
                    <a:pt x="582148" y="652653"/>
                  </a:lnTo>
                  <a:cubicBezTo>
                    <a:pt x="576719" y="624650"/>
                    <a:pt x="559859" y="600742"/>
                    <a:pt x="534618" y="586454"/>
                  </a:cubicBezTo>
                  <a:cubicBezTo>
                    <a:pt x="506615" y="570643"/>
                    <a:pt x="472610" y="568643"/>
                    <a:pt x="443083" y="581311"/>
                  </a:cubicBezTo>
                  <a:cubicBezTo>
                    <a:pt x="412889" y="594265"/>
                    <a:pt x="391267" y="619887"/>
                    <a:pt x="384599" y="652558"/>
                  </a:cubicBezTo>
                  <a:lnTo>
                    <a:pt x="337070" y="652558"/>
                  </a:lnTo>
                  <a:cubicBezTo>
                    <a:pt x="337070" y="652558"/>
                    <a:pt x="369074" y="583025"/>
                    <a:pt x="369074" y="583025"/>
                  </a:cubicBezTo>
                  <a:lnTo>
                    <a:pt x="392219" y="523684"/>
                  </a:lnTo>
                  <a:lnTo>
                    <a:pt x="758837" y="522827"/>
                  </a:lnTo>
                  <a:cubicBezTo>
                    <a:pt x="799127" y="522732"/>
                    <a:pt x="827512" y="487299"/>
                    <a:pt x="827417" y="449009"/>
                  </a:cubicBezTo>
                  <a:lnTo>
                    <a:pt x="826940" y="150686"/>
                  </a:lnTo>
                  <a:lnTo>
                    <a:pt x="1032204" y="150686"/>
                  </a:lnTo>
                  <a:cubicBezTo>
                    <a:pt x="1044110" y="150686"/>
                    <a:pt x="1055350" y="155448"/>
                    <a:pt x="1061541" y="166116"/>
                  </a:cubicBezTo>
                  <a:lnTo>
                    <a:pt x="1102118" y="236411"/>
                  </a:lnTo>
                  <a:lnTo>
                    <a:pt x="1165173" y="346900"/>
                  </a:lnTo>
                  <a:lnTo>
                    <a:pt x="1209369" y="424148"/>
                  </a:lnTo>
                  <a:cubicBezTo>
                    <a:pt x="1212322" y="429292"/>
                    <a:pt x="1213560" y="434245"/>
                    <a:pt x="1213560" y="440436"/>
                  </a:cubicBezTo>
                  <a:lnTo>
                    <a:pt x="1213560" y="6225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5" name="Dowolny kształt: kształt 34">
            <a:extLst>
              <a:ext uri="{FF2B5EF4-FFF2-40B4-BE49-F238E27FC236}">
                <a16:creationId xmlns:a16="http://schemas.microsoft.com/office/drawing/2014/main" id="{6606774D-145F-D5C5-8E4A-BE4A0C97ECA1}"/>
              </a:ext>
            </a:extLst>
          </p:cNvPr>
          <p:cNvSpPr/>
          <p:nvPr/>
        </p:nvSpPr>
        <p:spPr>
          <a:xfrm>
            <a:off x="9085382" y="835537"/>
            <a:ext cx="1124155" cy="478358"/>
          </a:xfrm>
          <a:custGeom>
            <a:avLst/>
            <a:gdLst>
              <a:gd name="csX0" fmla="*/ 1344048 w 1377775"/>
              <a:gd name="csY0" fmla="*/ 25505 h 586279"/>
              <a:gd name="csX1" fmla="*/ 1204125 w 1377775"/>
              <a:gd name="csY1" fmla="*/ 23600 h 586279"/>
              <a:gd name="csX2" fmla="*/ 1051154 w 1377775"/>
              <a:gd name="csY2" fmla="*/ 144377 h 586279"/>
              <a:gd name="csX3" fmla="*/ 1044105 w 1377775"/>
              <a:gd name="csY3" fmla="*/ 165523 h 586279"/>
              <a:gd name="csX4" fmla="*/ 1045248 w 1377775"/>
              <a:gd name="csY4" fmla="*/ 169904 h 586279"/>
              <a:gd name="csX5" fmla="*/ 1077252 w 1377775"/>
              <a:gd name="csY5" fmla="*/ 180763 h 586279"/>
              <a:gd name="csX6" fmla="*/ 1247464 w 1377775"/>
              <a:gd name="csY6" fmla="*/ 49127 h 586279"/>
              <a:gd name="csX7" fmla="*/ 1318997 w 1377775"/>
              <a:gd name="csY7" fmla="*/ 63034 h 586279"/>
              <a:gd name="csX8" fmla="*/ 1323950 w 1377775"/>
              <a:gd name="csY8" fmla="*/ 125327 h 586279"/>
              <a:gd name="csX9" fmla="*/ 1026294 w 1377775"/>
              <a:gd name="csY9" fmla="*/ 367548 h 586279"/>
              <a:gd name="csX10" fmla="*/ 905898 w 1377775"/>
              <a:gd name="csY10" fmla="*/ 410125 h 586279"/>
              <a:gd name="csX11" fmla="*/ 513182 w 1377775"/>
              <a:gd name="csY11" fmla="*/ 408791 h 586279"/>
              <a:gd name="csX12" fmla="*/ 444507 w 1377775"/>
              <a:gd name="csY12" fmla="*/ 426794 h 586279"/>
              <a:gd name="csX13" fmla="*/ 225527 w 1377775"/>
              <a:gd name="csY13" fmla="*/ 215720 h 586279"/>
              <a:gd name="csX14" fmla="*/ 687870 w 1377775"/>
              <a:gd name="csY14" fmla="*/ 162094 h 586279"/>
              <a:gd name="csX15" fmla="*/ 917804 w 1377775"/>
              <a:gd name="csY15" fmla="*/ 165904 h 586279"/>
              <a:gd name="csX16" fmla="*/ 959142 w 1377775"/>
              <a:gd name="csY16" fmla="*/ 207719 h 586279"/>
              <a:gd name="csX17" fmla="*/ 915327 w 1377775"/>
              <a:gd name="csY17" fmla="*/ 248486 h 586279"/>
              <a:gd name="csX18" fmla="*/ 616909 w 1377775"/>
              <a:gd name="csY18" fmla="*/ 248962 h 586279"/>
              <a:gd name="csX19" fmla="*/ 593478 w 1377775"/>
              <a:gd name="csY19" fmla="*/ 267536 h 586279"/>
              <a:gd name="csX20" fmla="*/ 616147 w 1377775"/>
              <a:gd name="csY20" fmla="*/ 294968 h 586279"/>
              <a:gd name="csX21" fmla="*/ 922852 w 1377775"/>
              <a:gd name="csY21" fmla="*/ 292205 h 586279"/>
              <a:gd name="csX22" fmla="*/ 1004005 w 1377775"/>
              <a:gd name="csY22" fmla="*/ 208481 h 586279"/>
              <a:gd name="csX23" fmla="*/ 922090 w 1377775"/>
              <a:gd name="csY23" fmla="*/ 121803 h 586279"/>
              <a:gd name="csX24" fmla="*/ 697967 w 1377775"/>
              <a:gd name="csY24" fmla="*/ 115802 h 586279"/>
              <a:gd name="csX25" fmla="*/ 224384 w 1377775"/>
              <a:gd name="csY25" fmla="*/ 158474 h 586279"/>
              <a:gd name="csX26" fmla="*/ 152851 w 1377775"/>
              <a:gd name="csY26" fmla="*/ 188288 h 586279"/>
              <a:gd name="csX27" fmla="*/ 7309 w 1377775"/>
              <a:gd name="csY27" fmla="*/ 309636 h 586279"/>
              <a:gd name="csX28" fmla="*/ 6357 w 1377775"/>
              <a:gd name="csY28" fmla="*/ 341450 h 586279"/>
              <a:gd name="csX29" fmla="*/ 6738 w 1377775"/>
              <a:gd name="csY29" fmla="*/ 341831 h 586279"/>
              <a:gd name="csX30" fmla="*/ 36646 w 1377775"/>
              <a:gd name="csY30" fmla="*/ 342783 h 586279"/>
              <a:gd name="csX31" fmla="*/ 168758 w 1377775"/>
              <a:gd name="csY31" fmla="*/ 225816 h 586279"/>
              <a:gd name="csX32" fmla="*/ 438030 w 1377775"/>
              <a:gd name="csY32" fmla="*/ 484039 h 586279"/>
              <a:gd name="csX33" fmla="*/ 371450 w 1377775"/>
              <a:gd name="csY33" fmla="*/ 547190 h 586279"/>
              <a:gd name="csX34" fmla="*/ 370974 w 1377775"/>
              <a:gd name="csY34" fmla="*/ 579479 h 586279"/>
              <a:gd name="csX35" fmla="*/ 402025 w 1377775"/>
              <a:gd name="csY35" fmla="*/ 580146 h 586279"/>
              <a:gd name="csX36" fmla="*/ 471177 w 1377775"/>
              <a:gd name="csY36" fmla="*/ 517186 h 586279"/>
              <a:gd name="csX37" fmla="*/ 482035 w 1377775"/>
              <a:gd name="csY37" fmla="*/ 455178 h 586279"/>
              <a:gd name="csX38" fmla="*/ 922757 w 1377775"/>
              <a:gd name="csY38" fmla="*/ 454988 h 586279"/>
              <a:gd name="csX39" fmla="*/ 1033532 w 1377775"/>
              <a:gd name="csY39" fmla="*/ 420031 h 586279"/>
              <a:gd name="csX40" fmla="*/ 1342143 w 1377775"/>
              <a:gd name="csY40" fmla="*/ 170285 h 586279"/>
              <a:gd name="csX41" fmla="*/ 1343667 w 1377775"/>
              <a:gd name="csY41" fmla="*/ 26077 h 586279"/>
              <a:gd name="csX42" fmla="*/ 1343857 w 1377775"/>
              <a:gd name="csY42" fmla="*/ 25696 h 5862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</a:cxnLst>
            <a:rect l="l" t="t" r="r" b="b"/>
            <a:pathLst>
              <a:path w="1377775" h="586279">
                <a:moveTo>
                  <a:pt x="1344048" y="25505"/>
                </a:moveTo>
                <a:cubicBezTo>
                  <a:pt x="1304138" y="-7546"/>
                  <a:pt x="1244988" y="-8785"/>
                  <a:pt x="1204125" y="23600"/>
                </a:cubicBezTo>
                <a:lnTo>
                  <a:pt x="1051154" y="144377"/>
                </a:lnTo>
                <a:cubicBezTo>
                  <a:pt x="1044772" y="149330"/>
                  <a:pt x="1042010" y="157712"/>
                  <a:pt x="1044105" y="165523"/>
                </a:cubicBezTo>
                <a:lnTo>
                  <a:pt x="1045248" y="169904"/>
                </a:lnTo>
                <a:cubicBezTo>
                  <a:pt x="1048868" y="184001"/>
                  <a:pt x="1065822" y="189621"/>
                  <a:pt x="1077252" y="180763"/>
                </a:cubicBezTo>
                <a:lnTo>
                  <a:pt x="1247464" y="49127"/>
                </a:lnTo>
                <a:cubicBezTo>
                  <a:pt x="1264038" y="36364"/>
                  <a:pt x="1305852" y="50937"/>
                  <a:pt x="1318997" y="63034"/>
                </a:cubicBezTo>
                <a:cubicBezTo>
                  <a:pt x="1330808" y="73892"/>
                  <a:pt x="1338809" y="113231"/>
                  <a:pt x="1323950" y="125327"/>
                </a:cubicBezTo>
                <a:lnTo>
                  <a:pt x="1026294" y="367548"/>
                </a:lnTo>
                <a:cubicBezTo>
                  <a:pt x="997338" y="391075"/>
                  <a:pt x="943045" y="410220"/>
                  <a:pt x="905898" y="410125"/>
                </a:cubicBezTo>
                <a:lnTo>
                  <a:pt x="513182" y="408791"/>
                </a:lnTo>
                <a:cubicBezTo>
                  <a:pt x="490227" y="408791"/>
                  <a:pt x="466986" y="416507"/>
                  <a:pt x="444507" y="426794"/>
                </a:cubicBezTo>
                <a:lnTo>
                  <a:pt x="225527" y="215720"/>
                </a:lnTo>
                <a:cubicBezTo>
                  <a:pt x="354400" y="94657"/>
                  <a:pt x="533756" y="87132"/>
                  <a:pt x="687870" y="162094"/>
                </a:cubicBezTo>
                <a:lnTo>
                  <a:pt x="917804" y="165904"/>
                </a:lnTo>
                <a:cubicBezTo>
                  <a:pt x="937235" y="166285"/>
                  <a:pt x="960000" y="192860"/>
                  <a:pt x="959142" y="207719"/>
                </a:cubicBezTo>
                <a:cubicBezTo>
                  <a:pt x="958285" y="223530"/>
                  <a:pt x="934092" y="248390"/>
                  <a:pt x="915327" y="248486"/>
                </a:cubicBezTo>
                <a:lnTo>
                  <a:pt x="616909" y="248962"/>
                </a:lnTo>
                <a:cubicBezTo>
                  <a:pt x="605765" y="248962"/>
                  <a:pt x="595668" y="256487"/>
                  <a:pt x="593478" y="267536"/>
                </a:cubicBezTo>
                <a:cubicBezTo>
                  <a:pt x="590715" y="282299"/>
                  <a:pt x="601955" y="295063"/>
                  <a:pt x="616147" y="294968"/>
                </a:cubicBezTo>
                <a:lnTo>
                  <a:pt x="922852" y="292205"/>
                </a:lnTo>
                <a:cubicBezTo>
                  <a:pt x="968667" y="291729"/>
                  <a:pt x="1003624" y="244199"/>
                  <a:pt x="1004005" y="208481"/>
                </a:cubicBezTo>
                <a:cubicBezTo>
                  <a:pt x="1004577" y="168666"/>
                  <a:pt x="972763" y="123232"/>
                  <a:pt x="922090" y="121803"/>
                </a:cubicBezTo>
                <a:lnTo>
                  <a:pt x="697967" y="115802"/>
                </a:lnTo>
                <a:cubicBezTo>
                  <a:pt x="541566" y="45698"/>
                  <a:pt x="359448" y="48080"/>
                  <a:pt x="224384" y="158474"/>
                </a:cubicBezTo>
                <a:cubicBezTo>
                  <a:pt x="201905" y="176762"/>
                  <a:pt x="180093" y="176667"/>
                  <a:pt x="152851" y="188288"/>
                </a:cubicBezTo>
                <a:cubicBezTo>
                  <a:pt x="108655" y="207052"/>
                  <a:pt x="50648" y="270393"/>
                  <a:pt x="7309" y="309636"/>
                </a:cubicBezTo>
                <a:cubicBezTo>
                  <a:pt x="-2025" y="318018"/>
                  <a:pt x="-2502" y="332591"/>
                  <a:pt x="6357" y="341450"/>
                </a:cubicBezTo>
                <a:lnTo>
                  <a:pt x="6738" y="341831"/>
                </a:lnTo>
                <a:cubicBezTo>
                  <a:pt x="14929" y="350022"/>
                  <a:pt x="27978" y="350498"/>
                  <a:pt x="36646" y="342783"/>
                </a:cubicBezTo>
                <a:lnTo>
                  <a:pt x="168758" y="225816"/>
                </a:lnTo>
                <a:lnTo>
                  <a:pt x="438030" y="484039"/>
                </a:lnTo>
                <a:lnTo>
                  <a:pt x="371450" y="547190"/>
                </a:lnTo>
                <a:cubicBezTo>
                  <a:pt x="362211" y="555953"/>
                  <a:pt x="362115" y="570431"/>
                  <a:pt x="370974" y="579479"/>
                </a:cubicBezTo>
                <a:cubicBezTo>
                  <a:pt x="379832" y="588528"/>
                  <a:pt x="393072" y="588338"/>
                  <a:pt x="402025" y="580146"/>
                </a:cubicBezTo>
                <a:lnTo>
                  <a:pt x="471177" y="517186"/>
                </a:lnTo>
                <a:cubicBezTo>
                  <a:pt x="482035" y="507566"/>
                  <a:pt x="482988" y="478800"/>
                  <a:pt x="482035" y="455178"/>
                </a:cubicBezTo>
                <a:lnTo>
                  <a:pt x="922757" y="454988"/>
                </a:lnTo>
                <a:cubicBezTo>
                  <a:pt x="962190" y="454988"/>
                  <a:pt x="1003338" y="444320"/>
                  <a:pt x="1033532" y="420031"/>
                </a:cubicBezTo>
                <a:lnTo>
                  <a:pt x="1342143" y="170285"/>
                </a:lnTo>
                <a:cubicBezTo>
                  <a:pt x="1388625" y="132662"/>
                  <a:pt x="1390149" y="64463"/>
                  <a:pt x="1343667" y="26077"/>
                </a:cubicBezTo>
                <a:lnTo>
                  <a:pt x="1343857" y="25696"/>
                </a:lnTo>
                <a:close/>
              </a:path>
            </a:pathLst>
          </a:custGeom>
          <a:solidFill>
            <a:srgbClr val="EC660B"/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pic>
        <p:nvPicPr>
          <p:cNvPr id="47" name="Grafika 46">
            <a:extLst>
              <a:ext uri="{FF2B5EF4-FFF2-40B4-BE49-F238E27FC236}">
                <a16:creationId xmlns:a16="http://schemas.microsoft.com/office/drawing/2014/main" id="{B3CFB25C-7F98-92F7-2896-54D0476CD0F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8535" y="2571010"/>
            <a:ext cx="1209757" cy="73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3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8EB9F-6A7E-DF7C-7729-79A6B81DF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312C8278-2CDE-7234-E29D-19D29DD78DF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9749837D-D877-81B3-EEB0-99CB1DF5ED1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71CD1FB6-B49B-C04A-7C9C-AFC755D06B1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30C94AFD-583E-5896-4B08-6A31AF45FD49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07016472-8D10-CAC5-B08E-EBE6DB3DC170}"/>
              </a:ext>
            </a:extLst>
          </p:cNvPr>
          <p:cNvSpPr txBox="1"/>
          <p:nvPr/>
        </p:nvSpPr>
        <p:spPr>
          <a:xfrm>
            <a:off x="663880" y="633891"/>
            <a:ext cx="112323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Eksperci i najwyższe</a:t>
            </a:r>
            <a:b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standardy jakości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7582C88-1184-FEFB-D720-10E53C6429FF}"/>
              </a:ext>
            </a:extLst>
          </p:cNvPr>
          <p:cNvSpPr txBox="1"/>
          <p:nvPr/>
        </p:nvSpPr>
        <p:spPr>
          <a:xfrm>
            <a:off x="819807" y="3829068"/>
            <a:ext cx="10758389" cy="2176237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Tworzymy jeden z największych w kraju zespołów diagnostów laboratoryjnych, reprezentujących różne specjalizacje medyczne. Wspiera ich Rada Medyczna – zespół doświadczonych lekarzy, który nadzoruje rozwój oferty i jakość merytoryczną usług. 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Działamy w oparciu o rygorystyczne systemy kontroli jakości, monitoring procesów oraz udział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krajowych i międzynarodowych programach akredytacyjnych, co zapewnia wiarygodność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bezpieczeństwo wyników.</a:t>
            </a:r>
          </a:p>
        </p:txBody>
      </p:sp>
      <p:pic>
        <p:nvPicPr>
          <p:cNvPr id="4" name="Grafika 3">
            <a:extLst>
              <a:ext uri="{FF2B5EF4-FFF2-40B4-BE49-F238E27FC236}">
                <a16:creationId xmlns:a16="http://schemas.microsoft.com/office/drawing/2014/main" id="{57255506-31EF-F374-8A9A-567F0381DB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440" y="2541857"/>
            <a:ext cx="1082783" cy="729033"/>
          </a:xfrm>
          <a:prstGeom prst="rect">
            <a:avLst/>
          </a:prstGeom>
        </p:spPr>
      </p:pic>
      <p:grpSp>
        <p:nvGrpSpPr>
          <p:cNvPr id="13" name="Grupa 12">
            <a:extLst>
              <a:ext uri="{FF2B5EF4-FFF2-40B4-BE49-F238E27FC236}">
                <a16:creationId xmlns:a16="http://schemas.microsoft.com/office/drawing/2014/main" id="{60A34239-B966-2581-D9BF-CA0CC0831952}"/>
              </a:ext>
            </a:extLst>
          </p:cNvPr>
          <p:cNvGrpSpPr>
            <a:grpSpLocks noChangeAspect="1"/>
          </p:cNvGrpSpPr>
          <p:nvPr/>
        </p:nvGrpSpPr>
        <p:grpSpPr>
          <a:xfrm>
            <a:off x="9773444" y="683144"/>
            <a:ext cx="1716905" cy="725730"/>
            <a:chOff x="9865469" y="844793"/>
            <a:chExt cx="1373524" cy="580584"/>
          </a:xfrm>
          <a:solidFill>
            <a:schemeClr val="bg1"/>
          </a:solidFill>
        </p:grpSpPr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125B8FA7-7499-CA8B-BBBB-E08B0AED2058}"/>
                </a:ext>
              </a:extLst>
            </p:cNvPr>
            <p:cNvSpPr/>
            <p:nvPr/>
          </p:nvSpPr>
          <p:spPr>
            <a:xfrm>
              <a:off x="9865469" y="852695"/>
              <a:ext cx="587933" cy="564781"/>
            </a:xfrm>
            <a:custGeom>
              <a:avLst/>
              <a:gdLst>
                <a:gd name="csX0" fmla="*/ 895939 w 900720"/>
                <a:gd name="csY0" fmla="*/ 323660 h 865251"/>
                <a:gd name="csX1" fmla="*/ 810024 w 900720"/>
                <a:gd name="csY1" fmla="*/ 261271 h 865251"/>
                <a:gd name="csX2" fmla="*/ 600855 w 900720"/>
                <a:gd name="csY2" fmla="*/ 261271 h 865251"/>
                <a:gd name="csX3" fmla="*/ 536180 w 900720"/>
                <a:gd name="csY3" fmla="*/ 62389 h 865251"/>
                <a:gd name="csX4" fmla="*/ 450265 w 900720"/>
                <a:gd name="csY4" fmla="*/ 0 h 865251"/>
                <a:gd name="csX5" fmla="*/ 450265 w 900720"/>
                <a:gd name="csY5" fmla="*/ 0 h 865251"/>
                <a:gd name="csX6" fmla="*/ 364349 w 900720"/>
                <a:gd name="csY6" fmla="*/ 62389 h 865251"/>
                <a:gd name="csX7" fmla="*/ 299675 w 900720"/>
                <a:gd name="csY7" fmla="*/ 261271 h 865251"/>
                <a:gd name="csX8" fmla="*/ 90505 w 900720"/>
                <a:gd name="csY8" fmla="*/ 261271 h 865251"/>
                <a:gd name="csX9" fmla="*/ 4590 w 900720"/>
                <a:gd name="csY9" fmla="*/ 323660 h 865251"/>
                <a:gd name="csX10" fmla="*/ 37451 w 900720"/>
                <a:gd name="csY10" fmla="*/ 424720 h 865251"/>
                <a:gd name="csX11" fmla="*/ 206711 w 900720"/>
                <a:gd name="csY11" fmla="*/ 547688 h 865251"/>
                <a:gd name="csX12" fmla="*/ 142036 w 900720"/>
                <a:gd name="csY12" fmla="*/ 746570 h 865251"/>
                <a:gd name="csX13" fmla="*/ 174897 w 900720"/>
                <a:gd name="csY13" fmla="*/ 847630 h 865251"/>
                <a:gd name="csX14" fmla="*/ 281196 w 900720"/>
                <a:gd name="csY14" fmla="*/ 847630 h 865251"/>
                <a:gd name="csX15" fmla="*/ 450455 w 900720"/>
                <a:gd name="csY15" fmla="*/ 724662 h 865251"/>
                <a:gd name="csX16" fmla="*/ 619714 w 900720"/>
                <a:gd name="csY16" fmla="*/ 847630 h 865251"/>
                <a:gd name="csX17" fmla="*/ 672769 w 900720"/>
                <a:gd name="csY17" fmla="*/ 865251 h 865251"/>
                <a:gd name="csX18" fmla="*/ 725823 w 900720"/>
                <a:gd name="csY18" fmla="*/ 847630 h 865251"/>
                <a:gd name="csX19" fmla="*/ 758684 w 900720"/>
                <a:gd name="csY19" fmla="*/ 746570 h 865251"/>
                <a:gd name="csX20" fmla="*/ 694010 w 900720"/>
                <a:gd name="csY20" fmla="*/ 547688 h 865251"/>
                <a:gd name="csX21" fmla="*/ 863269 w 900720"/>
                <a:gd name="csY21" fmla="*/ 424720 h 865251"/>
                <a:gd name="csX22" fmla="*/ 896130 w 900720"/>
                <a:gd name="csY22" fmla="*/ 323660 h 865251"/>
                <a:gd name="csX23" fmla="*/ 896035 w 900720"/>
                <a:gd name="csY23" fmla="*/ 323660 h 865251"/>
                <a:gd name="csX24" fmla="*/ 827931 w 900720"/>
                <a:gd name="csY24" fmla="*/ 376142 h 865251"/>
                <a:gd name="csX25" fmla="*/ 623334 w 900720"/>
                <a:gd name="csY25" fmla="*/ 524732 h 865251"/>
                <a:gd name="csX26" fmla="*/ 701439 w 900720"/>
                <a:gd name="csY26" fmla="*/ 765239 h 865251"/>
                <a:gd name="csX27" fmla="*/ 690485 w 900720"/>
                <a:gd name="csY27" fmla="*/ 799148 h 865251"/>
                <a:gd name="csX28" fmla="*/ 654862 w 900720"/>
                <a:gd name="csY28" fmla="*/ 799148 h 865251"/>
                <a:gd name="csX29" fmla="*/ 450265 w 900720"/>
                <a:gd name="csY29" fmla="*/ 650558 h 865251"/>
                <a:gd name="csX30" fmla="*/ 245668 w 900720"/>
                <a:gd name="csY30" fmla="*/ 799148 h 865251"/>
                <a:gd name="csX31" fmla="*/ 210044 w 900720"/>
                <a:gd name="csY31" fmla="*/ 799148 h 865251"/>
                <a:gd name="csX32" fmla="*/ 199091 w 900720"/>
                <a:gd name="csY32" fmla="*/ 765239 h 865251"/>
                <a:gd name="csX33" fmla="*/ 277196 w 900720"/>
                <a:gd name="csY33" fmla="*/ 524732 h 865251"/>
                <a:gd name="csX34" fmla="*/ 72599 w 900720"/>
                <a:gd name="csY34" fmla="*/ 376142 h 865251"/>
                <a:gd name="csX35" fmla="*/ 61645 w 900720"/>
                <a:gd name="csY35" fmla="*/ 342233 h 865251"/>
                <a:gd name="csX36" fmla="*/ 90505 w 900720"/>
                <a:gd name="csY36" fmla="*/ 321278 h 865251"/>
                <a:gd name="csX37" fmla="*/ 343299 w 900720"/>
                <a:gd name="csY37" fmla="*/ 321278 h 865251"/>
                <a:gd name="csX38" fmla="*/ 421404 w 900720"/>
                <a:gd name="csY38" fmla="*/ 80772 h 865251"/>
                <a:gd name="csX39" fmla="*/ 450265 w 900720"/>
                <a:gd name="csY39" fmla="*/ 59817 h 865251"/>
                <a:gd name="csX40" fmla="*/ 450265 w 900720"/>
                <a:gd name="csY40" fmla="*/ 59817 h 865251"/>
                <a:gd name="csX41" fmla="*/ 479126 w 900720"/>
                <a:gd name="csY41" fmla="*/ 80772 h 865251"/>
                <a:gd name="csX42" fmla="*/ 557230 w 900720"/>
                <a:gd name="csY42" fmla="*/ 321278 h 865251"/>
                <a:gd name="csX43" fmla="*/ 810024 w 900720"/>
                <a:gd name="csY43" fmla="*/ 321278 h 865251"/>
                <a:gd name="csX44" fmla="*/ 838885 w 900720"/>
                <a:gd name="csY44" fmla="*/ 342233 h 865251"/>
                <a:gd name="csX45" fmla="*/ 827931 w 900720"/>
                <a:gd name="csY45" fmla="*/ 376142 h 865251"/>
                <a:gd name="csX46" fmla="*/ 827931 w 900720"/>
                <a:gd name="csY46" fmla="*/ 376142 h 86525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</a:cxnLst>
              <a:rect l="l" t="t" r="r" b="b"/>
              <a:pathLst>
                <a:path w="900720" h="865251">
                  <a:moveTo>
                    <a:pt x="895939" y="323660"/>
                  </a:moveTo>
                  <a:cubicBezTo>
                    <a:pt x="883652" y="285750"/>
                    <a:pt x="849838" y="261271"/>
                    <a:pt x="810024" y="261271"/>
                  </a:cubicBezTo>
                  <a:lnTo>
                    <a:pt x="600855" y="261271"/>
                  </a:lnTo>
                  <a:lnTo>
                    <a:pt x="536180" y="62389"/>
                  </a:lnTo>
                  <a:cubicBezTo>
                    <a:pt x="523893" y="24479"/>
                    <a:pt x="490079" y="0"/>
                    <a:pt x="450265" y="0"/>
                  </a:cubicBezTo>
                  <a:lnTo>
                    <a:pt x="450265" y="0"/>
                  </a:lnTo>
                  <a:cubicBezTo>
                    <a:pt x="410450" y="0"/>
                    <a:pt x="376637" y="24479"/>
                    <a:pt x="364349" y="62389"/>
                  </a:cubicBezTo>
                  <a:lnTo>
                    <a:pt x="299675" y="261271"/>
                  </a:lnTo>
                  <a:lnTo>
                    <a:pt x="90505" y="261271"/>
                  </a:lnTo>
                  <a:cubicBezTo>
                    <a:pt x="50691" y="261271"/>
                    <a:pt x="16877" y="285750"/>
                    <a:pt x="4590" y="323660"/>
                  </a:cubicBezTo>
                  <a:cubicBezTo>
                    <a:pt x="-7697" y="361569"/>
                    <a:pt x="5162" y="401288"/>
                    <a:pt x="37451" y="424720"/>
                  </a:cubicBezTo>
                  <a:lnTo>
                    <a:pt x="206711" y="547688"/>
                  </a:lnTo>
                  <a:lnTo>
                    <a:pt x="142036" y="746570"/>
                  </a:lnTo>
                  <a:cubicBezTo>
                    <a:pt x="129749" y="784479"/>
                    <a:pt x="142607" y="824103"/>
                    <a:pt x="174897" y="847630"/>
                  </a:cubicBezTo>
                  <a:cubicBezTo>
                    <a:pt x="207187" y="871061"/>
                    <a:pt x="248906" y="871061"/>
                    <a:pt x="281196" y="847630"/>
                  </a:cubicBezTo>
                  <a:lnTo>
                    <a:pt x="450455" y="724662"/>
                  </a:lnTo>
                  <a:lnTo>
                    <a:pt x="619714" y="847630"/>
                  </a:lnTo>
                  <a:cubicBezTo>
                    <a:pt x="635907" y="859346"/>
                    <a:pt x="654386" y="865251"/>
                    <a:pt x="672769" y="865251"/>
                  </a:cubicBezTo>
                  <a:cubicBezTo>
                    <a:pt x="691152" y="865251"/>
                    <a:pt x="709726" y="859346"/>
                    <a:pt x="725823" y="847630"/>
                  </a:cubicBezTo>
                  <a:cubicBezTo>
                    <a:pt x="758113" y="824198"/>
                    <a:pt x="770972" y="784479"/>
                    <a:pt x="758684" y="746570"/>
                  </a:cubicBezTo>
                  <a:lnTo>
                    <a:pt x="694010" y="547688"/>
                  </a:lnTo>
                  <a:lnTo>
                    <a:pt x="863269" y="424720"/>
                  </a:lnTo>
                  <a:cubicBezTo>
                    <a:pt x="895559" y="401288"/>
                    <a:pt x="908417" y="361569"/>
                    <a:pt x="896130" y="323660"/>
                  </a:cubicBezTo>
                  <a:lnTo>
                    <a:pt x="896035" y="323660"/>
                  </a:lnTo>
                  <a:close/>
                  <a:moveTo>
                    <a:pt x="827931" y="376142"/>
                  </a:moveTo>
                  <a:lnTo>
                    <a:pt x="623334" y="524732"/>
                  </a:lnTo>
                  <a:lnTo>
                    <a:pt x="701439" y="765239"/>
                  </a:lnTo>
                  <a:cubicBezTo>
                    <a:pt x="707726" y="784670"/>
                    <a:pt x="694581" y="796100"/>
                    <a:pt x="690485" y="799148"/>
                  </a:cubicBezTo>
                  <a:cubicBezTo>
                    <a:pt x="686389" y="802196"/>
                    <a:pt x="671340" y="811244"/>
                    <a:pt x="654862" y="799148"/>
                  </a:cubicBezTo>
                  <a:lnTo>
                    <a:pt x="450265" y="650558"/>
                  </a:lnTo>
                  <a:lnTo>
                    <a:pt x="245668" y="799148"/>
                  </a:lnTo>
                  <a:cubicBezTo>
                    <a:pt x="229094" y="811244"/>
                    <a:pt x="214235" y="802196"/>
                    <a:pt x="210044" y="799148"/>
                  </a:cubicBezTo>
                  <a:cubicBezTo>
                    <a:pt x="205949" y="796100"/>
                    <a:pt x="192804" y="784765"/>
                    <a:pt x="199091" y="765239"/>
                  </a:cubicBezTo>
                  <a:lnTo>
                    <a:pt x="277196" y="524732"/>
                  </a:lnTo>
                  <a:lnTo>
                    <a:pt x="72599" y="376142"/>
                  </a:lnTo>
                  <a:cubicBezTo>
                    <a:pt x="56025" y="364046"/>
                    <a:pt x="59930" y="347186"/>
                    <a:pt x="61645" y="342233"/>
                  </a:cubicBezTo>
                  <a:cubicBezTo>
                    <a:pt x="63264" y="337280"/>
                    <a:pt x="70027" y="321278"/>
                    <a:pt x="90505" y="321278"/>
                  </a:cubicBezTo>
                  <a:lnTo>
                    <a:pt x="343299" y="321278"/>
                  </a:lnTo>
                  <a:lnTo>
                    <a:pt x="421404" y="80772"/>
                  </a:lnTo>
                  <a:cubicBezTo>
                    <a:pt x="427691" y="61341"/>
                    <a:pt x="445026" y="59817"/>
                    <a:pt x="450265" y="59817"/>
                  </a:cubicBezTo>
                  <a:lnTo>
                    <a:pt x="450265" y="59817"/>
                  </a:lnTo>
                  <a:cubicBezTo>
                    <a:pt x="455504" y="59817"/>
                    <a:pt x="472744" y="61341"/>
                    <a:pt x="479126" y="80772"/>
                  </a:cubicBezTo>
                  <a:lnTo>
                    <a:pt x="557230" y="321278"/>
                  </a:lnTo>
                  <a:lnTo>
                    <a:pt x="810024" y="321278"/>
                  </a:lnTo>
                  <a:cubicBezTo>
                    <a:pt x="830503" y="321278"/>
                    <a:pt x="837170" y="337376"/>
                    <a:pt x="838885" y="342233"/>
                  </a:cubicBezTo>
                  <a:cubicBezTo>
                    <a:pt x="840504" y="347186"/>
                    <a:pt x="844409" y="364141"/>
                    <a:pt x="827931" y="376142"/>
                  </a:cubicBezTo>
                  <a:lnTo>
                    <a:pt x="827931" y="376142"/>
                  </a:lnTo>
                  <a:close/>
                </a:path>
              </a:pathLst>
            </a:custGeom>
            <a:solidFill>
              <a:srgbClr val="EC660B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6" name="Grafika 4">
              <a:extLst>
                <a:ext uri="{FF2B5EF4-FFF2-40B4-BE49-F238E27FC236}">
                  <a16:creationId xmlns:a16="http://schemas.microsoft.com/office/drawing/2014/main" id="{C22AE016-CD22-CAA2-D34F-1C9D08F1A0AE}"/>
                </a:ext>
              </a:extLst>
            </p:cNvPr>
            <p:cNvGrpSpPr/>
            <p:nvPr/>
          </p:nvGrpSpPr>
          <p:grpSpPr>
            <a:xfrm>
              <a:off x="10662101" y="844793"/>
              <a:ext cx="576892" cy="580584"/>
              <a:chOff x="6526177" y="6074506"/>
              <a:chExt cx="883806" cy="889462"/>
            </a:xfrm>
            <a:grpFill/>
          </p:grpSpPr>
          <p:sp>
            <p:nvSpPr>
              <p:cNvPr id="11" name="Dowolny kształt: kształt 10">
                <a:extLst>
                  <a:ext uri="{FF2B5EF4-FFF2-40B4-BE49-F238E27FC236}">
                    <a16:creationId xmlns:a16="http://schemas.microsoft.com/office/drawing/2014/main" id="{AFFE52DF-EB5F-566F-91D7-6D64B65EA7C6}"/>
                  </a:ext>
                </a:extLst>
              </p:cNvPr>
              <p:cNvSpPr/>
              <p:nvPr/>
            </p:nvSpPr>
            <p:spPr>
              <a:xfrm>
                <a:off x="6526177" y="6074506"/>
                <a:ext cx="883806" cy="889462"/>
              </a:xfrm>
              <a:custGeom>
                <a:avLst/>
                <a:gdLst>
                  <a:gd name="csX0" fmla="*/ 472456 w 883806"/>
                  <a:gd name="csY0" fmla="*/ 880542 h 889462"/>
                  <a:gd name="csX1" fmla="*/ 418163 w 883806"/>
                  <a:gd name="csY1" fmla="*/ 880161 h 889462"/>
                  <a:gd name="csX2" fmla="*/ 386731 w 883806"/>
                  <a:gd name="csY2" fmla="*/ 856158 h 889462"/>
                  <a:gd name="csX3" fmla="*/ 272526 w 883806"/>
                  <a:gd name="csY3" fmla="*/ 850348 h 889462"/>
                  <a:gd name="csX4" fmla="*/ 170800 w 883806"/>
                  <a:gd name="csY4" fmla="*/ 755860 h 889462"/>
                  <a:gd name="csX5" fmla="*/ 114316 w 883806"/>
                  <a:gd name="csY5" fmla="*/ 739001 h 889462"/>
                  <a:gd name="csX6" fmla="*/ 81550 w 883806"/>
                  <a:gd name="csY6" fmla="*/ 696329 h 889462"/>
                  <a:gd name="csX7" fmla="*/ 80979 w 883806"/>
                  <a:gd name="csY7" fmla="*/ 654323 h 889462"/>
                  <a:gd name="csX8" fmla="*/ 14113 w 883806"/>
                  <a:gd name="csY8" fmla="*/ 566312 h 889462"/>
                  <a:gd name="csX9" fmla="*/ 22495 w 883806"/>
                  <a:gd name="csY9" fmla="*/ 482397 h 889462"/>
                  <a:gd name="csX10" fmla="*/ 2493 w 883806"/>
                  <a:gd name="csY10" fmla="*/ 370859 h 889462"/>
                  <a:gd name="csX11" fmla="*/ 72978 w 883806"/>
                  <a:gd name="csY11" fmla="*/ 254654 h 889462"/>
                  <a:gd name="csX12" fmla="*/ 77359 w 883806"/>
                  <a:gd name="csY12" fmla="*/ 193980 h 889462"/>
                  <a:gd name="csX13" fmla="*/ 151940 w 883806"/>
                  <a:gd name="csY13" fmla="*/ 144355 h 889462"/>
                  <a:gd name="csX14" fmla="*/ 225092 w 883806"/>
                  <a:gd name="csY14" fmla="*/ 60916 h 889462"/>
                  <a:gd name="csX15" fmla="*/ 272526 w 883806"/>
                  <a:gd name="csY15" fmla="*/ 41866 h 889462"/>
                  <a:gd name="csX16" fmla="*/ 314817 w 883806"/>
                  <a:gd name="csY16" fmla="*/ 50724 h 889462"/>
                  <a:gd name="csX17" fmla="*/ 362919 w 883806"/>
                  <a:gd name="csY17" fmla="*/ 41580 h 889462"/>
                  <a:gd name="csX18" fmla="*/ 410544 w 883806"/>
                  <a:gd name="csY18" fmla="*/ 9005 h 889462"/>
                  <a:gd name="csX19" fmla="*/ 467217 w 883806"/>
                  <a:gd name="csY19" fmla="*/ 9862 h 889462"/>
                  <a:gd name="csX20" fmla="*/ 501222 w 883806"/>
                  <a:gd name="csY20" fmla="*/ 35960 h 889462"/>
                  <a:gd name="csX21" fmla="*/ 653812 w 883806"/>
                  <a:gd name="csY21" fmla="*/ 60440 h 889462"/>
                  <a:gd name="csX22" fmla="*/ 672576 w 883806"/>
                  <a:gd name="csY22" fmla="*/ 97016 h 889462"/>
                  <a:gd name="csX23" fmla="*/ 776209 w 883806"/>
                  <a:gd name="csY23" fmla="*/ 153118 h 889462"/>
                  <a:gd name="csX24" fmla="*/ 802212 w 883806"/>
                  <a:gd name="csY24" fmla="*/ 190932 h 889462"/>
                  <a:gd name="csX25" fmla="*/ 803355 w 883806"/>
                  <a:gd name="csY25" fmla="*/ 237128 h 889462"/>
                  <a:gd name="csX26" fmla="*/ 822405 w 883806"/>
                  <a:gd name="csY26" fmla="*/ 279134 h 889462"/>
                  <a:gd name="csX27" fmla="*/ 866029 w 883806"/>
                  <a:gd name="csY27" fmla="*/ 318472 h 889462"/>
                  <a:gd name="csX28" fmla="*/ 861647 w 883806"/>
                  <a:gd name="csY28" fmla="*/ 406388 h 889462"/>
                  <a:gd name="csX29" fmla="*/ 881555 w 883806"/>
                  <a:gd name="csY29" fmla="*/ 518020 h 889462"/>
                  <a:gd name="csX30" fmla="*/ 833549 w 883806"/>
                  <a:gd name="csY30" fmla="*/ 592887 h 889462"/>
                  <a:gd name="csX31" fmla="*/ 810784 w 883806"/>
                  <a:gd name="csY31" fmla="*/ 636512 h 889462"/>
                  <a:gd name="csX32" fmla="*/ 807069 w 883806"/>
                  <a:gd name="csY32" fmla="*/ 692804 h 889462"/>
                  <a:gd name="csX33" fmla="*/ 773256 w 883806"/>
                  <a:gd name="csY33" fmla="*/ 735000 h 889462"/>
                  <a:gd name="csX34" fmla="*/ 728584 w 883806"/>
                  <a:gd name="csY34" fmla="*/ 745859 h 889462"/>
                  <a:gd name="csX35" fmla="*/ 690769 w 883806"/>
                  <a:gd name="csY35" fmla="*/ 774243 h 889462"/>
                  <a:gd name="csX36" fmla="*/ 663337 w 883806"/>
                  <a:gd name="csY36" fmla="*/ 822154 h 889462"/>
                  <a:gd name="csX37" fmla="*/ 626285 w 883806"/>
                  <a:gd name="csY37" fmla="*/ 847967 h 889462"/>
                  <a:gd name="csX38" fmla="*/ 520081 w 883806"/>
                  <a:gd name="csY38" fmla="*/ 848252 h 889462"/>
                  <a:gd name="csX39" fmla="*/ 472932 w 883806"/>
                  <a:gd name="csY39" fmla="*/ 880447 h 889462"/>
                  <a:gd name="csX40" fmla="*/ 439309 w 883806"/>
                  <a:gd name="csY40" fmla="*/ 86919 h 889462"/>
                  <a:gd name="csX41" fmla="*/ 84027 w 883806"/>
                  <a:gd name="csY41" fmla="*/ 449345 h 889462"/>
                  <a:gd name="csX42" fmla="*/ 445310 w 883806"/>
                  <a:gd name="csY42" fmla="*/ 802342 h 889462"/>
                  <a:gd name="csX43" fmla="*/ 799545 w 883806"/>
                  <a:gd name="csY43" fmla="*/ 442678 h 889462"/>
                  <a:gd name="csX44" fmla="*/ 439309 w 883806"/>
                  <a:gd name="csY44" fmla="*/ 86919 h 88946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</a:cxnLst>
                <a:rect l="l" t="t" r="r" b="b"/>
                <a:pathLst>
                  <a:path w="883806" h="889462">
                    <a:moveTo>
                      <a:pt x="472456" y="880542"/>
                    </a:moveTo>
                    <a:cubicBezTo>
                      <a:pt x="454644" y="892734"/>
                      <a:pt x="433880" y="892258"/>
                      <a:pt x="418163" y="880161"/>
                    </a:cubicBezTo>
                    <a:lnTo>
                      <a:pt x="386731" y="856158"/>
                    </a:lnTo>
                    <a:cubicBezTo>
                      <a:pt x="349203" y="827488"/>
                      <a:pt x="326914" y="846062"/>
                      <a:pt x="272526" y="850348"/>
                    </a:cubicBezTo>
                    <a:cubicBezTo>
                      <a:pt x="211948" y="855110"/>
                      <a:pt x="229569" y="773386"/>
                      <a:pt x="170800" y="755860"/>
                    </a:cubicBezTo>
                    <a:lnTo>
                      <a:pt x="114316" y="739001"/>
                    </a:lnTo>
                    <a:cubicBezTo>
                      <a:pt x="94599" y="733095"/>
                      <a:pt x="81836" y="716712"/>
                      <a:pt x="81550" y="696329"/>
                    </a:cubicBezTo>
                    <a:lnTo>
                      <a:pt x="80979" y="654323"/>
                    </a:lnTo>
                    <a:cubicBezTo>
                      <a:pt x="80407" y="612794"/>
                      <a:pt x="47260" y="601364"/>
                      <a:pt x="14113" y="566312"/>
                    </a:cubicBezTo>
                    <a:cubicBezTo>
                      <a:pt x="-10557" y="540214"/>
                      <a:pt x="7922" y="511163"/>
                      <a:pt x="22495" y="482397"/>
                    </a:cubicBezTo>
                    <a:cubicBezTo>
                      <a:pt x="42688" y="442773"/>
                      <a:pt x="18209" y="419818"/>
                      <a:pt x="2493" y="370859"/>
                    </a:cubicBezTo>
                    <a:cubicBezTo>
                      <a:pt x="-15414" y="315233"/>
                      <a:pt x="68882" y="311519"/>
                      <a:pt x="72978" y="254654"/>
                    </a:cubicBezTo>
                    <a:lnTo>
                      <a:pt x="77359" y="193980"/>
                    </a:lnTo>
                    <a:cubicBezTo>
                      <a:pt x="80121" y="155309"/>
                      <a:pt x="119746" y="151118"/>
                      <a:pt x="151940" y="144355"/>
                    </a:cubicBezTo>
                    <a:cubicBezTo>
                      <a:pt x="192898" y="135687"/>
                      <a:pt x="197946" y="101492"/>
                      <a:pt x="225092" y="60916"/>
                    </a:cubicBezTo>
                    <a:cubicBezTo>
                      <a:pt x="235855" y="44914"/>
                      <a:pt x="253857" y="37961"/>
                      <a:pt x="272526" y="41866"/>
                    </a:cubicBezTo>
                    <a:lnTo>
                      <a:pt x="314817" y="50724"/>
                    </a:lnTo>
                    <a:cubicBezTo>
                      <a:pt x="331772" y="54248"/>
                      <a:pt x="348155" y="51677"/>
                      <a:pt x="362919" y="41580"/>
                    </a:cubicBezTo>
                    <a:lnTo>
                      <a:pt x="410544" y="9005"/>
                    </a:lnTo>
                    <a:cubicBezTo>
                      <a:pt x="428451" y="-3187"/>
                      <a:pt x="450263" y="-3092"/>
                      <a:pt x="467217" y="9862"/>
                    </a:cubicBezTo>
                    <a:lnTo>
                      <a:pt x="501222" y="35960"/>
                    </a:lnTo>
                    <a:cubicBezTo>
                      <a:pt x="549799" y="73298"/>
                      <a:pt x="623618" y="7385"/>
                      <a:pt x="653812" y="60440"/>
                    </a:cubicBezTo>
                    <a:cubicBezTo>
                      <a:pt x="660575" y="72251"/>
                      <a:pt x="666956" y="84728"/>
                      <a:pt x="672576" y="97016"/>
                    </a:cubicBezTo>
                    <a:cubicBezTo>
                      <a:pt x="692293" y="140164"/>
                      <a:pt x="728488" y="132925"/>
                      <a:pt x="776209" y="153118"/>
                    </a:cubicBezTo>
                    <a:cubicBezTo>
                      <a:pt x="791734" y="159690"/>
                      <a:pt x="801735" y="174168"/>
                      <a:pt x="802212" y="190932"/>
                    </a:cubicBezTo>
                    <a:lnTo>
                      <a:pt x="803355" y="237128"/>
                    </a:lnTo>
                    <a:cubicBezTo>
                      <a:pt x="803736" y="253416"/>
                      <a:pt x="810308" y="268180"/>
                      <a:pt x="822405" y="279134"/>
                    </a:cubicBezTo>
                    <a:lnTo>
                      <a:pt x="866029" y="318472"/>
                    </a:lnTo>
                    <a:cubicBezTo>
                      <a:pt x="896223" y="345713"/>
                      <a:pt x="876602" y="377432"/>
                      <a:pt x="861647" y="406388"/>
                    </a:cubicBezTo>
                    <a:cubicBezTo>
                      <a:pt x="840883" y="446393"/>
                      <a:pt x="866315" y="470015"/>
                      <a:pt x="881555" y="518020"/>
                    </a:cubicBezTo>
                    <a:cubicBezTo>
                      <a:pt x="892699" y="553168"/>
                      <a:pt x="860219" y="571742"/>
                      <a:pt x="833549" y="592887"/>
                    </a:cubicBezTo>
                    <a:cubicBezTo>
                      <a:pt x="819642" y="603936"/>
                      <a:pt x="811927" y="618319"/>
                      <a:pt x="810784" y="636512"/>
                    </a:cubicBezTo>
                    <a:lnTo>
                      <a:pt x="807069" y="692804"/>
                    </a:lnTo>
                    <a:cubicBezTo>
                      <a:pt x="805736" y="713188"/>
                      <a:pt x="792877" y="730238"/>
                      <a:pt x="773256" y="735000"/>
                    </a:cubicBezTo>
                    <a:lnTo>
                      <a:pt x="728584" y="745859"/>
                    </a:lnTo>
                    <a:cubicBezTo>
                      <a:pt x="712200" y="749859"/>
                      <a:pt x="699246" y="759479"/>
                      <a:pt x="690769" y="774243"/>
                    </a:cubicBezTo>
                    <a:lnTo>
                      <a:pt x="663337" y="822154"/>
                    </a:lnTo>
                    <a:cubicBezTo>
                      <a:pt x="655908" y="835013"/>
                      <a:pt x="641906" y="847967"/>
                      <a:pt x="626285" y="847967"/>
                    </a:cubicBezTo>
                    <a:cubicBezTo>
                      <a:pt x="581517" y="847967"/>
                      <a:pt x="557514" y="822725"/>
                      <a:pt x="520081" y="848252"/>
                    </a:cubicBezTo>
                    <a:lnTo>
                      <a:pt x="472932" y="880447"/>
                    </a:lnTo>
                    <a:close/>
                    <a:moveTo>
                      <a:pt x="439309" y="86919"/>
                    </a:moveTo>
                    <a:cubicBezTo>
                      <a:pt x="239189" y="88348"/>
                      <a:pt x="81360" y="252559"/>
                      <a:pt x="84027" y="449345"/>
                    </a:cubicBezTo>
                    <a:cubicBezTo>
                      <a:pt x="86694" y="646513"/>
                      <a:pt x="248047" y="804247"/>
                      <a:pt x="445310" y="802342"/>
                    </a:cubicBezTo>
                    <a:cubicBezTo>
                      <a:pt x="642192" y="800532"/>
                      <a:pt x="800592" y="639655"/>
                      <a:pt x="799545" y="442678"/>
                    </a:cubicBezTo>
                    <a:cubicBezTo>
                      <a:pt x="798592" y="246368"/>
                      <a:pt x="638667" y="85490"/>
                      <a:pt x="439309" y="86919"/>
                    </a:cubicBezTo>
                    <a:close/>
                  </a:path>
                </a:pathLst>
              </a:custGeom>
              <a:solidFill>
                <a:srgbClr val="99F0E0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 dirty="0"/>
              </a:p>
            </p:txBody>
          </p:sp>
          <p:sp>
            <p:nvSpPr>
              <p:cNvPr id="12" name="Dowolny kształt: kształt 11">
                <a:extLst>
                  <a:ext uri="{FF2B5EF4-FFF2-40B4-BE49-F238E27FC236}">
                    <a16:creationId xmlns:a16="http://schemas.microsoft.com/office/drawing/2014/main" id="{BCD25D9A-D8D4-6E0E-320F-109CC8CCDC44}"/>
                  </a:ext>
                </a:extLst>
              </p:cNvPr>
              <p:cNvSpPr/>
              <p:nvPr/>
            </p:nvSpPr>
            <p:spPr>
              <a:xfrm>
                <a:off x="6787437" y="6332506"/>
                <a:ext cx="352960" cy="407153"/>
              </a:xfrm>
              <a:custGeom>
                <a:avLst/>
                <a:gdLst>
                  <a:gd name="csX0" fmla="*/ 3551 w 352960"/>
                  <a:gd name="csY0" fmla="*/ 220206 h 407153"/>
                  <a:gd name="csX1" fmla="*/ 93658 w 352960"/>
                  <a:gd name="csY1" fmla="*/ 391370 h 407153"/>
                  <a:gd name="csX2" fmla="*/ 144997 w 352960"/>
                  <a:gd name="csY2" fmla="*/ 393180 h 407153"/>
                  <a:gd name="csX3" fmla="*/ 346070 w 352960"/>
                  <a:gd name="csY3" fmla="*/ 69902 h 407153"/>
                  <a:gd name="csX4" fmla="*/ 339783 w 352960"/>
                  <a:gd name="csY4" fmla="*/ 13609 h 407153"/>
                  <a:gd name="csX5" fmla="*/ 339783 w 352960"/>
                  <a:gd name="csY5" fmla="*/ 13609 h 407153"/>
                  <a:gd name="csX6" fmla="*/ 266727 w 352960"/>
                  <a:gd name="csY6" fmla="*/ 24467 h 407153"/>
                  <a:gd name="csX7" fmla="*/ 117565 w 352960"/>
                  <a:gd name="csY7" fmla="*/ 307646 h 407153"/>
                  <a:gd name="csX8" fmla="*/ 61749 w 352960"/>
                  <a:gd name="csY8" fmla="*/ 191155 h 407153"/>
                  <a:gd name="csX9" fmla="*/ 4123 w 352960"/>
                  <a:gd name="csY9" fmla="*/ 189345 h 407153"/>
                  <a:gd name="csX10" fmla="*/ 4123 w 352960"/>
                  <a:gd name="csY10" fmla="*/ 189345 h 407153"/>
                  <a:gd name="csX11" fmla="*/ 3742 w 352960"/>
                  <a:gd name="csY11" fmla="*/ 220301 h 40715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352960" h="407153">
                    <a:moveTo>
                      <a:pt x="3551" y="220206"/>
                    </a:moveTo>
                    <a:lnTo>
                      <a:pt x="93658" y="391370"/>
                    </a:lnTo>
                    <a:cubicBezTo>
                      <a:pt x="104326" y="411563"/>
                      <a:pt x="132901" y="412611"/>
                      <a:pt x="144997" y="393180"/>
                    </a:cubicBezTo>
                    <a:lnTo>
                      <a:pt x="346070" y="69902"/>
                    </a:lnTo>
                    <a:cubicBezTo>
                      <a:pt x="357214" y="51899"/>
                      <a:pt x="354642" y="28658"/>
                      <a:pt x="339783" y="13609"/>
                    </a:cubicBezTo>
                    <a:lnTo>
                      <a:pt x="339783" y="13609"/>
                    </a:lnTo>
                    <a:cubicBezTo>
                      <a:pt x="318067" y="-8394"/>
                      <a:pt x="281110" y="-2965"/>
                      <a:pt x="266727" y="24467"/>
                    </a:cubicBezTo>
                    <a:lnTo>
                      <a:pt x="117565" y="307646"/>
                    </a:lnTo>
                    <a:lnTo>
                      <a:pt x="61749" y="191155"/>
                    </a:lnTo>
                    <a:cubicBezTo>
                      <a:pt x="50319" y="167438"/>
                      <a:pt x="16886" y="166390"/>
                      <a:pt x="4123" y="189345"/>
                    </a:cubicBezTo>
                    <a:lnTo>
                      <a:pt x="4123" y="189345"/>
                    </a:lnTo>
                    <a:cubicBezTo>
                      <a:pt x="-1211" y="198965"/>
                      <a:pt x="-1402" y="210586"/>
                      <a:pt x="3742" y="220301"/>
                    </a:cubicBezTo>
                    <a:close/>
                  </a:path>
                </a:pathLst>
              </a:custGeom>
              <a:solidFill>
                <a:srgbClr val="99F0E0"/>
              </a:solidFill>
              <a:ln w="952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0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D0E7B-3BF9-7E90-5CB5-6DEA60381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AE644382-BD53-2F23-BE76-4E562BE92F0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8A59F96-3AAF-8CC3-76CF-976103C1CAF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0A06EB9E-1122-D1D2-D7F7-5D50914865D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D78B3D44-527A-354F-541A-F138DCCE66DB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8E603254-3C9F-DEEA-F5E2-3A72500FB893}"/>
              </a:ext>
            </a:extLst>
          </p:cNvPr>
          <p:cNvSpPr txBox="1"/>
          <p:nvPr/>
        </p:nvSpPr>
        <p:spPr>
          <a:xfrm>
            <a:off x="663880" y="633891"/>
            <a:ext cx="112323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Profilaktyka i technologie</a:t>
            </a:r>
            <a:b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przyszłość medycyny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7F581F4-A547-9157-C751-93075EB08003}"/>
              </a:ext>
            </a:extLst>
          </p:cNvPr>
          <p:cNvSpPr txBox="1"/>
          <p:nvPr/>
        </p:nvSpPr>
        <p:spPr>
          <a:xfrm>
            <a:off x="819808" y="3829068"/>
            <a:ext cx="10007950" cy="2176237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Wykorzystujemy nowoczesne systemy IT, automatyzację oraz rozwiązania oparte na danych, które wspierają diagnostykę, interpretację wyników i komunikację z pacjentem. Wiele usług dostępnych jest również w formie cyfrowej – poprzez systemy online i aplikacje mobilne.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Jednocześnie prowadzimy działania edukacyjne i profilaktyczne np. poprzez działania Akademii Nowoczesnej Diagnostyki, wspierając świadome dbanie o zdrowie oraz rozwój kompetencji środowiska medycznego.</a:t>
            </a:r>
          </a:p>
        </p:txBody>
      </p:sp>
      <p:grpSp>
        <p:nvGrpSpPr>
          <p:cNvPr id="5" name="Grafika 4">
            <a:extLst>
              <a:ext uri="{FF2B5EF4-FFF2-40B4-BE49-F238E27FC236}">
                <a16:creationId xmlns:a16="http://schemas.microsoft.com/office/drawing/2014/main" id="{53D3F682-F5A1-D3F3-F13F-1979C84519D3}"/>
              </a:ext>
            </a:extLst>
          </p:cNvPr>
          <p:cNvGrpSpPr/>
          <p:nvPr/>
        </p:nvGrpSpPr>
        <p:grpSpPr>
          <a:xfrm>
            <a:off x="10817112" y="792655"/>
            <a:ext cx="591191" cy="659227"/>
            <a:chOff x="8028571" y="6124182"/>
            <a:chExt cx="703516" cy="784478"/>
          </a:xfrm>
          <a:solidFill>
            <a:schemeClr val="bg1"/>
          </a:solidFill>
        </p:grpSpPr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8F64EABA-1D92-7000-C04E-7337FAC45CC9}"/>
                </a:ext>
              </a:extLst>
            </p:cNvPr>
            <p:cNvSpPr/>
            <p:nvPr/>
          </p:nvSpPr>
          <p:spPr>
            <a:xfrm>
              <a:off x="8028571" y="6124182"/>
              <a:ext cx="703516" cy="784478"/>
            </a:xfrm>
            <a:custGeom>
              <a:avLst/>
              <a:gdLst>
                <a:gd name="csX0" fmla="*/ 703231 w 703516"/>
                <a:gd name="csY0" fmla="*/ 95 h 784478"/>
                <a:gd name="csX1" fmla="*/ 0 w 703516"/>
                <a:gd name="csY1" fmla="*/ 95 h 784478"/>
                <a:gd name="csX2" fmla="*/ 0 w 703516"/>
                <a:gd name="csY2" fmla="*/ 296228 h 784478"/>
                <a:gd name="csX3" fmla="*/ 191 w 703516"/>
                <a:gd name="csY3" fmla="*/ 337566 h 784478"/>
                <a:gd name="csX4" fmla="*/ 1714 w 703516"/>
                <a:gd name="csY4" fmla="*/ 337566 h 784478"/>
                <a:gd name="csX5" fmla="*/ 342709 w 703516"/>
                <a:gd name="csY5" fmla="*/ 781336 h 784478"/>
                <a:gd name="csX6" fmla="*/ 351758 w 703516"/>
                <a:gd name="csY6" fmla="*/ 784479 h 784478"/>
                <a:gd name="csX7" fmla="*/ 360807 w 703516"/>
                <a:gd name="csY7" fmla="*/ 781336 h 784478"/>
                <a:gd name="csX8" fmla="*/ 701802 w 703516"/>
                <a:gd name="csY8" fmla="*/ 337566 h 784478"/>
                <a:gd name="csX9" fmla="*/ 703421 w 703516"/>
                <a:gd name="csY9" fmla="*/ 337566 h 784478"/>
                <a:gd name="csX10" fmla="*/ 703421 w 703516"/>
                <a:gd name="csY10" fmla="*/ 307562 h 784478"/>
                <a:gd name="csX11" fmla="*/ 703516 w 703516"/>
                <a:gd name="csY11" fmla="*/ 296228 h 784478"/>
                <a:gd name="csX12" fmla="*/ 703516 w 703516"/>
                <a:gd name="csY12" fmla="*/ 0 h 784478"/>
                <a:gd name="csX13" fmla="*/ 703421 w 703516"/>
                <a:gd name="csY13" fmla="*/ 0 h 784478"/>
                <a:gd name="csX14" fmla="*/ 649224 w 703516"/>
                <a:gd name="csY14" fmla="*/ 306419 h 784478"/>
                <a:gd name="csX15" fmla="*/ 649224 w 703516"/>
                <a:gd name="csY15" fmla="*/ 309848 h 784478"/>
                <a:gd name="csX16" fmla="*/ 351568 w 703516"/>
                <a:gd name="csY16" fmla="*/ 727139 h 784478"/>
                <a:gd name="csX17" fmla="*/ 54007 w 703516"/>
                <a:gd name="csY17" fmla="*/ 309848 h 784478"/>
                <a:gd name="csX18" fmla="*/ 53816 w 703516"/>
                <a:gd name="csY18" fmla="*/ 304133 h 784478"/>
                <a:gd name="csX19" fmla="*/ 53816 w 703516"/>
                <a:gd name="csY19" fmla="*/ 54102 h 784478"/>
                <a:gd name="csX20" fmla="*/ 649129 w 703516"/>
                <a:gd name="csY20" fmla="*/ 54102 h 784478"/>
                <a:gd name="csX21" fmla="*/ 649129 w 703516"/>
                <a:gd name="csY21" fmla="*/ 306515 h 784478"/>
                <a:gd name="csX22" fmla="*/ 649224 w 703516"/>
                <a:gd name="csY22" fmla="*/ 306515 h 78447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703516" h="784478">
                  <a:moveTo>
                    <a:pt x="703231" y="95"/>
                  </a:moveTo>
                  <a:lnTo>
                    <a:pt x="0" y="95"/>
                  </a:lnTo>
                  <a:lnTo>
                    <a:pt x="0" y="296228"/>
                  </a:lnTo>
                  <a:lnTo>
                    <a:pt x="191" y="337566"/>
                  </a:lnTo>
                  <a:lnTo>
                    <a:pt x="1714" y="337566"/>
                  </a:lnTo>
                  <a:cubicBezTo>
                    <a:pt x="18002" y="537496"/>
                    <a:pt x="152305" y="713804"/>
                    <a:pt x="342709" y="781336"/>
                  </a:cubicBezTo>
                  <a:lnTo>
                    <a:pt x="351758" y="784479"/>
                  </a:lnTo>
                  <a:lnTo>
                    <a:pt x="360807" y="781336"/>
                  </a:lnTo>
                  <a:cubicBezTo>
                    <a:pt x="551212" y="713899"/>
                    <a:pt x="685515" y="537686"/>
                    <a:pt x="701802" y="337566"/>
                  </a:cubicBezTo>
                  <a:lnTo>
                    <a:pt x="703421" y="337566"/>
                  </a:lnTo>
                  <a:lnTo>
                    <a:pt x="703421" y="307562"/>
                  </a:lnTo>
                  <a:cubicBezTo>
                    <a:pt x="703421" y="303752"/>
                    <a:pt x="703516" y="300037"/>
                    <a:pt x="703516" y="296228"/>
                  </a:cubicBezTo>
                  <a:lnTo>
                    <a:pt x="703516" y="0"/>
                  </a:lnTo>
                  <a:lnTo>
                    <a:pt x="703421" y="0"/>
                  </a:lnTo>
                  <a:close/>
                  <a:moveTo>
                    <a:pt x="649224" y="306419"/>
                  </a:moveTo>
                  <a:lnTo>
                    <a:pt x="649224" y="309848"/>
                  </a:lnTo>
                  <a:cubicBezTo>
                    <a:pt x="643700" y="495205"/>
                    <a:pt x="524637" y="661607"/>
                    <a:pt x="351568" y="727139"/>
                  </a:cubicBezTo>
                  <a:cubicBezTo>
                    <a:pt x="178594" y="661607"/>
                    <a:pt x="59436" y="495205"/>
                    <a:pt x="54007" y="309848"/>
                  </a:cubicBezTo>
                  <a:lnTo>
                    <a:pt x="53816" y="304133"/>
                  </a:lnTo>
                  <a:lnTo>
                    <a:pt x="53816" y="54102"/>
                  </a:lnTo>
                  <a:lnTo>
                    <a:pt x="649129" y="54102"/>
                  </a:lnTo>
                  <a:lnTo>
                    <a:pt x="649129" y="306515"/>
                  </a:lnTo>
                  <a:lnTo>
                    <a:pt x="649224" y="306515"/>
                  </a:lnTo>
                  <a:close/>
                </a:path>
              </a:pathLst>
            </a:custGeom>
            <a:solidFill>
              <a:srgbClr val="99F0E0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1D79F984-6737-4565-234B-3EEA0AF50AFF}"/>
                </a:ext>
              </a:extLst>
            </p:cNvPr>
            <p:cNvSpPr/>
            <p:nvPr/>
          </p:nvSpPr>
          <p:spPr>
            <a:xfrm>
              <a:off x="8247646" y="6326207"/>
              <a:ext cx="265080" cy="269652"/>
            </a:xfrm>
            <a:custGeom>
              <a:avLst/>
              <a:gdLst>
                <a:gd name="csX0" fmla="*/ 96679 w 265080"/>
                <a:gd name="csY0" fmla="*/ 0 h 269652"/>
                <a:gd name="csX1" fmla="*/ 96679 w 265080"/>
                <a:gd name="csY1" fmla="*/ 99250 h 269652"/>
                <a:gd name="csX2" fmla="*/ 0 w 265080"/>
                <a:gd name="csY2" fmla="*/ 99250 h 269652"/>
                <a:gd name="csX3" fmla="*/ 0 w 265080"/>
                <a:gd name="csY3" fmla="*/ 169831 h 269652"/>
                <a:gd name="csX4" fmla="*/ 96679 w 265080"/>
                <a:gd name="csY4" fmla="*/ 169831 h 269652"/>
                <a:gd name="csX5" fmla="*/ 96679 w 265080"/>
                <a:gd name="csY5" fmla="*/ 269653 h 269652"/>
                <a:gd name="csX6" fmla="*/ 168402 w 265080"/>
                <a:gd name="csY6" fmla="*/ 269653 h 269652"/>
                <a:gd name="csX7" fmla="*/ 168402 w 265080"/>
                <a:gd name="csY7" fmla="*/ 169831 h 269652"/>
                <a:gd name="csX8" fmla="*/ 265081 w 265080"/>
                <a:gd name="csY8" fmla="*/ 169831 h 269652"/>
                <a:gd name="csX9" fmla="*/ 265081 w 265080"/>
                <a:gd name="csY9" fmla="*/ 99250 h 269652"/>
                <a:gd name="csX10" fmla="*/ 168402 w 265080"/>
                <a:gd name="csY10" fmla="*/ 99250 h 269652"/>
                <a:gd name="csX11" fmla="*/ 168402 w 265080"/>
                <a:gd name="csY11" fmla="*/ 0 h 269652"/>
                <a:gd name="csX12" fmla="*/ 96679 w 265080"/>
                <a:gd name="csY12" fmla="*/ 0 h 26965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65080" h="269652">
                  <a:moveTo>
                    <a:pt x="96679" y="0"/>
                  </a:moveTo>
                  <a:lnTo>
                    <a:pt x="96679" y="99250"/>
                  </a:lnTo>
                  <a:lnTo>
                    <a:pt x="0" y="99250"/>
                  </a:lnTo>
                  <a:lnTo>
                    <a:pt x="0" y="169831"/>
                  </a:lnTo>
                  <a:lnTo>
                    <a:pt x="96679" y="169831"/>
                  </a:lnTo>
                  <a:lnTo>
                    <a:pt x="96679" y="269653"/>
                  </a:lnTo>
                  <a:lnTo>
                    <a:pt x="168402" y="269653"/>
                  </a:lnTo>
                  <a:lnTo>
                    <a:pt x="168402" y="169831"/>
                  </a:lnTo>
                  <a:lnTo>
                    <a:pt x="265081" y="169831"/>
                  </a:lnTo>
                  <a:lnTo>
                    <a:pt x="265081" y="99250"/>
                  </a:lnTo>
                  <a:lnTo>
                    <a:pt x="168402" y="99250"/>
                  </a:lnTo>
                  <a:lnTo>
                    <a:pt x="168402" y="0"/>
                  </a:lnTo>
                  <a:lnTo>
                    <a:pt x="96679" y="0"/>
                  </a:lnTo>
                  <a:close/>
                </a:path>
              </a:pathLst>
            </a:custGeom>
            <a:solidFill>
              <a:srgbClr val="99F0E0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5C3BBC6C-5924-3504-4B27-8BE5C5A698FC}"/>
              </a:ext>
            </a:extLst>
          </p:cNvPr>
          <p:cNvGrpSpPr/>
          <p:nvPr/>
        </p:nvGrpSpPr>
        <p:grpSpPr>
          <a:xfrm>
            <a:off x="9738732" y="738380"/>
            <a:ext cx="767918" cy="767775"/>
            <a:chOff x="9350619" y="5977110"/>
            <a:chExt cx="913820" cy="913650"/>
          </a:xfrm>
          <a:solidFill>
            <a:srgbClr val="EC660B"/>
          </a:solidFill>
        </p:grpSpPr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81849A85-D735-533E-7827-108B0292B5B9}"/>
                </a:ext>
              </a:extLst>
            </p:cNvPr>
            <p:cNvSpPr/>
            <p:nvPr/>
          </p:nvSpPr>
          <p:spPr>
            <a:xfrm>
              <a:off x="9350619" y="5977110"/>
              <a:ext cx="913820" cy="913650"/>
            </a:xfrm>
            <a:custGeom>
              <a:avLst/>
              <a:gdLst>
                <a:gd name="csX0" fmla="*/ 627625 w 913820"/>
                <a:gd name="csY0" fmla="*/ 870972 h 913650"/>
                <a:gd name="csX1" fmla="*/ 614671 w 913820"/>
                <a:gd name="csY1" fmla="*/ 890022 h 913650"/>
                <a:gd name="csX2" fmla="*/ 535995 w 913820"/>
                <a:gd name="csY2" fmla="*/ 913168 h 913650"/>
                <a:gd name="csX3" fmla="*/ 516373 w 913820"/>
                <a:gd name="csY3" fmla="*/ 904215 h 913650"/>
                <a:gd name="csX4" fmla="*/ 476940 w 913820"/>
                <a:gd name="csY4" fmla="*/ 842397 h 913650"/>
                <a:gd name="csX5" fmla="*/ 436268 w 913820"/>
                <a:gd name="csY5" fmla="*/ 842397 h 913650"/>
                <a:gd name="csX6" fmla="*/ 396835 w 913820"/>
                <a:gd name="csY6" fmla="*/ 904310 h 913650"/>
                <a:gd name="csX7" fmla="*/ 377118 w 913820"/>
                <a:gd name="csY7" fmla="*/ 913073 h 913650"/>
                <a:gd name="csX8" fmla="*/ 298346 w 913820"/>
                <a:gd name="csY8" fmla="*/ 890022 h 913650"/>
                <a:gd name="csX9" fmla="*/ 285773 w 913820"/>
                <a:gd name="csY9" fmla="*/ 872306 h 913650"/>
                <a:gd name="csX10" fmla="*/ 284154 w 913820"/>
                <a:gd name="csY10" fmla="*/ 795344 h 913650"/>
                <a:gd name="csX11" fmla="*/ 249483 w 913820"/>
                <a:gd name="csY11" fmla="*/ 775246 h 913650"/>
                <a:gd name="csX12" fmla="*/ 185475 w 913820"/>
                <a:gd name="csY12" fmla="*/ 810774 h 913650"/>
                <a:gd name="csX13" fmla="*/ 158138 w 913820"/>
                <a:gd name="csY13" fmla="*/ 808298 h 913650"/>
                <a:gd name="csX14" fmla="*/ 105751 w 913820"/>
                <a:gd name="csY14" fmla="*/ 755910 h 913650"/>
                <a:gd name="csX15" fmla="*/ 100417 w 913820"/>
                <a:gd name="csY15" fmla="*/ 731526 h 913650"/>
                <a:gd name="csX16" fmla="*/ 138040 w 913820"/>
                <a:gd name="csY16" fmla="*/ 663518 h 913650"/>
                <a:gd name="csX17" fmla="*/ 117942 w 913820"/>
                <a:gd name="csY17" fmla="*/ 628942 h 913650"/>
                <a:gd name="csX18" fmla="*/ 82986 w 913820"/>
                <a:gd name="csY18" fmla="*/ 628275 h 913650"/>
                <a:gd name="csX19" fmla="*/ 41838 w 913820"/>
                <a:gd name="csY19" fmla="*/ 627608 h 913650"/>
                <a:gd name="csX20" fmla="*/ 21645 w 913820"/>
                <a:gd name="csY20" fmla="*/ 609987 h 913650"/>
                <a:gd name="csX21" fmla="*/ 690 w 913820"/>
                <a:gd name="csY21" fmla="*/ 537216 h 913650"/>
                <a:gd name="csX22" fmla="*/ 8214 w 913820"/>
                <a:gd name="csY22" fmla="*/ 516833 h 913650"/>
                <a:gd name="csX23" fmla="*/ 70699 w 913820"/>
                <a:gd name="csY23" fmla="*/ 477018 h 913650"/>
                <a:gd name="csX24" fmla="*/ 70699 w 913820"/>
                <a:gd name="csY24" fmla="*/ 436156 h 913650"/>
                <a:gd name="csX25" fmla="*/ 8119 w 913820"/>
                <a:gd name="csY25" fmla="*/ 396056 h 913650"/>
                <a:gd name="csX26" fmla="*/ 785 w 913820"/>
                <a:gd name="csY26" fmla="*/ 375672 h 913650"/>
                <a:gd name="csX27" fmla="*/ 21645 w 913820"/>
                <a:gd name="csY27" fmla="*/ 302711 h 913650"/>
                <a:gd name="csX28" fmla="*/ 43076 w 913820"/>
                <a:gd name="csY28" fmla="*/ 285375 h 913650"/>
                <a:gd name="csX29" fmla="*/ 117942 w 913820"/>
                <a:gd name="csY29" fmla="*/ 283946 h 913650"/>
                <a:gd name="csX30" fmla="*/ 138135 w 913820"/>
                <a:gd name="csY30" fmla="*/ 249371 h 913650"/>
                <a:gd name="csX31" fmla="*/ 100893 w 913820"/>
                <a:gd name="csY31" fmla="*/ 182124 h 913650"/>
                <a:gd name="csX32" fmla="*/ 106608 w 913820"/>
                <a:gd name="csY32" fmla="*/ 156502 h 913650"/>
                <a:gd name="csX33" fmla="*/ 161091 w 913820"/>
                <a:gd name="csY33" fmla="*/ 102590 h 913650"/>
                <a:gd name="csX34" fmla="*/ 186713 w 913820"/>
                <a:gd name="csY34" fmla="*/ 102971 h 913650"/>
                <a:gd name="csX35" fmla="*/ 249769 w 913820"/>
                <a:gd name="csY35" fmla="*/ 137928 h 913650"/>
                <a:gd name="csX36" fmla="*/ 284154 w 913820"/>
                <a:gd name="csY36" fmla="*/ 118021 h 913650"/>
                <a:gd name="csX37" fmla="*/ 285487 w 913820"/>
                <a:gd name="csY37" fmla="*/ 43916 h 913650"/>
                <a:gd name="csX38" fmla="*/ 299584 w 913820"/>
                <a:gd name="csY38" fmla="*/ 22771 h 913650"/>
                <a:gd name="csX39" fmla="*/ 374260 w 913820"/>
                <a:gd name="csY39" fmla="*/ 673 h 913650"/>
                <a:gd name="csX40" fmla="*/ 399501 w 913820"/>
                <a:gd name="csY40" fmla="*/ 12865 h 913650"/>
                <a:gd name="csX41" fmla="*/ 436173 w 913820"/>
                <a:gd name="csY41" fmla="*/ 70682 h 913650"/>
                <a:gd name="csX42" fmla="*/ 477035 w 913820"/>
                <a:gd name="csY42" fmla="*/ 70682 h 913650"/>
                <a:gd name="csX43" fmla="*/ 515993 w 913820"/>
                <a:gd name="csY43" fmla="*/ 9626 h 913650"/>
                <a:gd name="csX44" fmla="*/ 537328 w 913820"/>
                <a:gd name="csY44" fmla="*/ 673 h 913650"/>
                <a:gd name="csX45" fmla="*/ 610385 w 913820"/>
                <a:gd name="csY45" fmla="*/ 21437 h 913650"/>
                <a:gd name="csX46" fmla="*/ 627816 w 913820"/>
                <a:gd name="csY46" fmla="*/ 41821 h 913650"/>
                <a:gd name="csX47" fmla="*/ 628483 w 913820"/>
                <a:gd name="csY47" fmla="*/ 81826 h 913650"/>
                <a:gd name="csX48" fmla="*/ 629149 w 913820"/>
                <a:gd name="csY48" fmla="*/ 117830 h 913650"/>
                <a:gd name="csX49" fmla="*/ 663820 w 913820"/>
                <a:gd name="csY49" fmla="*/ 138023 h 913650"/>
                <a:gd name="csX50" fmla="*/ 728685 w 913820"/>
                <a:gd name="csY50" fmla="*/ 102019 h 913650"/>
                <a:gd name="csX51" fmla="*/ 755546 w 913820"/>
                <a:gd name="csY51" fmla="*/ 105257 h 913650"/>
                <a:gd name="csX52" fmla="*/ 809076 w 913820"/>
                <a:gd name="csY52" fmla="*/ 158788 h 913650"/>
                <a:gd name="csX53" fmla="*/ 812982 w 913820"/>
                <a:gd name="csY53" fmla="*/ 181553 h 913650"/>
                <a:gd name="csX54" fmla="*/ 775453 w 913820"/>
                <a:gd name="csY54" fmla="*/ 249466 h 913650"/>
                <a:gd name="csX55" fmla="*/ 795170 w 913820"/>
                <a:gd name="csY55" fmla="*/ 283946 h 913650"/>
                <a:gd name="csX56" fmla="*/ 871465 w 913820"/>
                <a:gd name="csY56" fmla="*/ 285566 h 913650"/>
                <a:gd name="csX57" fmla="*/ 889753 w 913820"/>
                <a:gd name="csY57" fmla="*/ 297567 h 913650"/>
                <a:gd name="csX58" fmla="*/ 913280 w 913820"/>
                <a:gd name="csY58" fmla="*/ 376815 h 913650"/>
                <a:gd name="csX59" fmla="*/ 904517 w 913820"/>
                <a:gd name="csY59" fmla="*/ 396532 h 913650"/>
                <a:gd name="csX60" fmla="*/ 842605 w 913820"/>
                <a:gd name="csY60" fmla="*/ 435965 h 913650"/>
                <a:gd name="csX61" fmla="*/ 842605 w 913820"/>
                <a:gd name="csY61" fmla="*/ 476732 h 913650"/>
                <a:gd name="csX62" fmla="*/ 905089 w 913820"/>
                <a:gd name="csY62" fmla="*/ 516642 h 913650"/>
                <a:gd name="csX63" fmla="*/ 913375 w 913820"/>
                <a:gd name="csY63" fmla="*/ 535787 h 913650"/>
                <a:gd name="csX64" fmla="*/ 891658 w 913820"/>
                <a:gd name="csY64" fmla="*/ 611130 h 913650"/>
                <a:gd name="csX65" fmla="*/ 872513 w 913820"/>
                <a:gd name="csY65" fmla="*/ 627323 h 913650"/>
                <a:gd name="csX66" fmla="*/ 831270 w 913820"/>
                <a:gd name="csY66" fmla="*/ 628085 h 913650"/>
                <a:gd name="csX67" fmla="*/ 795551 w 913820"/>
                <a:gd name="csY67" fmla="*/ 628942 h 913650"/>
                <a:gd name="csX68" fmla="*/ 775549 w 913820"/>
                <a:gd name="csY68" fmla="*/ 663518 h 913650"/>
                <a:gd name="csX69" fmla="*/ 813363 w 913820"/>
                <a:gd name="csY69" fmla="*/ 732098 h 913650"/>
                <a:gd name="csX70" fmla="*/ 809362 w 913820"/>
                <a:gd name="csY70" fmla="*/ 754100 h 913650"/>
                <a:gd name="csX71" fmla="*/ 753927 w 913820"/>
                <a:gd name="csY71" fmla="*/ 809536 h 913650"/>
                <a:gd name="csX72" fmla="*/ 732591 w 913820"/>
                <a:gd name="csY72" fmla="*/ 813060 h 913650"/>
                <a:gd name="csX73" fmla="*/ 664011 w 913820"/>
                <a:gd name="csY73" fmla="*/ 775246 h 913650"/>
                <a:gd name="csX74" fmla="*/ 629530 w 913820"/>
                <a:gd name="csY74" fmla="*/ 794963 h 913650"/>
                <a:gd name="csX75" fmla="*/ 628673 w 913820"/>
                <a:gd name="csY75" fmla="*/ 829919 h 913650"/>
                <a:gd name="csX76" fmla="*/ 628006 w 913820"/>
                <a:gd name="csY76" fmla="*/ 870782 h 913650"/>
                <a:gd name="csX77" fmla="*/ 587525 w 913820"/>
                <a:gd name="csY77" fmla="*/ 856018 h 913650"/>
                <a:gd name="csX78" fmla="*/ 588382 w 913820"/>
                <a:gd name="csY78" fmla="*/ 824395 h 913650"/>
                <a:gd name="csX79" fmla="*/ 588763 w 913820"/>
                <a:gd name="csY79" fmla="*/ 782009 h 913650"/>
                <a:gd name="csX80" fmla="*/ 597145 w 913820"/>
                <a:gd name="csY80" fmla="*/ 766959 h 913650"/>
                <a:gd name="csX81" fmla="*/ 652867 w 913820"/>
                <a:gd name="csY81" fmla="*/ 734765 h 913650"/>
                <a:gd name="csX82" fmla="*/ 673536 w 913820"/>
                <a:gd name="csY82" fmla="*/ 734574 h 913650"/>
                <a:gd name="csX83" fmla="*/ 736591 w 913820"/>
                <a:gd name="csY83" fmla="*/ 769531 h 913650"/>
                <a:gd name="csX84" fmla="*/ 769453 w 913820"/>
                <a:gd name="csY84" fmla="*/ 736765 h 913650"/>
                <a:gd name="csX85" fmla="*/ 734495 w 913820"/>
                <a:gd name="csY85" fmla="*/ 673519 h 913650"/>
                <a:gd name="csX86" fmla="*/ 734401 w 913820"/>
                <a:gd name="csY86" fmla="*/ 653612 h 913650"/>
                <a:gd name="csX87" fmla="*/ 764595 w 913820"/>
                <a:gd name="csY87" fmla="*/ 601605 h 913650"/>
                <a:gd name="csX88" fmla="*/ 781073 w 913820"/>
                <a:gd name="csY88" fmla="*/ 588937 h 913650"/>
                <a:gd name="csX89" fmla="*/ 830698 w 913820"/>
                <a:gd name="csY89" fmla="*/ 588175 h 913650"/>
                <a:gd name="csX90" fmla="*/ 856321 w 913820"/>
                <a:gd name="csY90" fmla="*/ 587318 h 913650"/>
                <a:gd name="csX91" fmla="*/ 869465 w 913820"/>
                <a:gd name="csY91" fmla="*/ 541979 h 913650"/>
                <a:gd name="csX92" fmla="*/ 811172 w 913820"/>
                <a:gd name="csY92" fmla="*/ 504736 h 913650"/>
                <a:gd name="csX93" fmla="*/ 802219 w 913820"/>
                <a:gd name="csY93" fmla="*/ 489020 h 913650"/>
                <a:gd name="csX94" fmla="*/ 802219 w 913820"/>
                <a:gd name="csY94" fmla="*/ 423964 h 913650"/>
                <a:gd name="csX95" fmla="*/ 811362 w 913820"/>
                <a:gd name="csY95" fmla="*/ 408248 h 913650"/>
                <a:gd name="csX96" fmla="*/ 869465 w 913820"/>
                <a:gd name="csY96" fmla="*/ 371100 h 913650"/>
                <a:gd name="csX97" fmla="*/ 856130 w 913820"/>
                <a:gd name="csY97" fmla="*/ 325666 h 913650"/>
                <a:gd name="csX98" fmla="*/ 784597 w 913820"/>
                <a:gd name="csY98" fmla="*/ 324523 h 913650"/>
                <a:gd name="csX99" fmla="*/ 766976 w 913820"/>
                <a:gd name="csY99" fmla="*/ 315760 h 913650"/>
                <a:gd name="csX100" fmla="*/ 734401 w 913820"/>
                <a:gd name="csY100" fmla="*/ 259372 h 913650"/>
                <a:gd name="csX101" fmla="*/ 733829 w 913820"/>
                <a:gd name="csY101" fmla="*/ 240989 h 913650"/>
                <a:gd name="csX102" fmla="*/ 769643 w 913820"/>
                <a:gd name="csY102" fmla="*/ 176504 h 913650"/>
                <a:gd name="csX103" fmla="*/ 736877 w 913820"/>
                <a:gd name="csY103" fmla="*/ 143738 h 913650"/>
                <a:gd name="csX104" fmla="*/ 672107 w 913820"/>
                <a:gd name="csY104" fmla="*/ 179457 h 913650"/>
                <a:gd name="csX105" fmla="*/ 654200 w 913820"/>
                <a:gd name="csY105" fmla="*/ 179171 h 913650"/>
                <a:gd name="csX106" fmla="*/ 598003 w 913820"/>
                <a:gd name="csY106" fmla="*/ 146405 h 913650"/>
                <a:gd name="csX107" fmla="*/ 588668 w 913820"/>
                <a:gd name="csY107" fmla="*/ 128594 h 913650"/>
                <a:gd name="csX108" fmla="*/ 588287 w 913820"/>
                <a:gd name="csY108" fmla="*/ 80588 h 913650"/>
                <a:gd name="csX109" fmla="*/ 587430 w 913820"/>
                <a:gd name="csY109" fmla="*/ 57156 h 913650"/>
                <a:gd name="csX110" fmla="*/ 542091 w 913820"/>
                <a:gd name="csY110" fmla="*/ 43821 h 913650"/>
                <a:gd name="csX111" fmla="*/ 505324 w 913820"/>
                <a:gd name="csY111" fmla="*/ 101352 h 913650"/>
                <a:gd name="csX112" fmla="*/ 490180 w 913820"/>
                <a:gd name="csY112" fmla="*/ 111163 h 913650"/>
                <a:gd name="csX113" fmla="*/ 423981 w 913820"/>
                <a:gd name="csY113" fmla="*/ 111163 h 913650"/>
                <a:gd name="csX114" fmla="*/ 407312 w 913820"/>
                <a:gd name="csY114" fmla="*/ 100590 h 913650"/>
                <a:gd name="csX115" fmla="*/ 371117 w 913820"/>
                <a:gd name="csY115" fmla="*/ 43821 h 913650"/>
                <a:gd name="csX116" fmla="*/ 325683 w 913820"/>
                <a:gd name="csY116" fmla="*/ 57347 h 913650"/>
                <a:gd name="csX117" fmla="*/ 324635 w 913820"/>
                <a:gd name="csY117" fmla="*/ 127927 h 913650"/>
                <a:gd name="csX118" fmla="*/ 315872 w 913820"/>
                <a:gd name="csY118" fmla="*/ 146310 h 913650"/>
                <a:gd name="csX119" fmla="*/ 258818 w 913820"/>
                <a:gd name="csY119" fmla="*/ 179267 h 913650"/>
                <a:gd name="csX120" fmla="*/ 240910 w 913820"/>
                <a:gd name="csY120" fmla="*/ 179552 h 913650"/>
                <a:gd name="csX121" fmla="*/ 176521 w 913820"/>
                <a:gd name="csY121" fmla="*/ 143738 h 913650"/>
                <a:gd name="csX122" fmla="*/ 143755 w 913820"/>
                <a:gd name="csY122" fmla="*/ 176695 h 913650"/>
                <a:gd name="csX123" fmla="*/ 179569 w 913820"/>
                <a:gd name="csY123" fmla="*/ 241084 h 913650"/>
                <a:gd name="csX124" fmla="*/ 179760 w 913820"/>
                <a:gd name="csY124" fmla="*/ 258229 h 913650"/>
                <a:gd name="csX125" fmla="*/ 147089 w 913820"/>
                <a:gd name="csY125" fmla="*/ 314522 h 913650"/>
                <a:gd name="csX126" fmla="*/ 130801 w 913820"/>
                <a:gd name="csY126" fmla="*/ 324618 h 913650"/>
                <a:gd name="csX127" fmla="*/ 57173 w 913820"/>
                <a:gd name="csY127" fmla="*/ 325761 h 913650"/>
                <a:gd name="csX128" fmla="*/ 43838 w 913820"/>
                <a:gd name="csY128" fmla="*/ 371195 h 913650"/>
                <a:gd name="csX129" fmla="*/ 101940 w 913820"/>
                <a:gd name="csY129" fmla="*/ 408248 h 913650"/>
                <a:gd name="csX130" fmla="*/ 111275 w 913820"/>
                <a:gd name="csY130" fmla="*/ 423964 h 913650"/>
                <a:gd name="csX131" fmla="*/ 111275 w 913820"/>
                <a:gd name="csY131" fmla="*/ 490163 h 913650"/>
                <a:gd name="csX132" fmla="*/ 101369 w 913820"/>
                <a:gd name="csY132" fmla="*/ 505307 h 913650"/>
                <a:gd name="csX133" fmla="*/ 43933 w 913820"/>
                <a:gd name="csY133" fmla="*/ 542074 h 913650"/>
                <a:gd name="csX134" fmla="*/ 57364 w 913820"/>
                <a:gd name="csY134" fmla="*/ 587508 h 913650"/>
                <a:gd name="csX135" fmla="*/ 82700 w 913820"/>
                <a:gd name="csY135" fmla="*/ 588270 h 913650"/>
                <a:gd name="csX136" fmla="*/ 131087 w 913820"/>
                <a:gd name="csY136" fmla="*/ 588746 h 913650"/>
                <a:gd name="csX137" fmla="*/ 146327 w 913820"/>
                <a:gd name="csY137" fmla="*/ 596938 h 913650"/>
                <a:gd name="csX138" fmla="*/ 179379 w 913820"/>
                <a:gd name="csY138" fmla="*/ 654088 h 913650"/>
                <a:gd name="csX139" fmla="*/ 179664 w 913820"/>
                <a:gd name="csY139" fmla="*/ 671900 h 913650"/>
                <a:gd name="csX140" fmla="*/ 143945 w 913820"/>
                <a:gd name="csY140" fmla="*/ 736574 h 913650"/>
                <a:gd name="csX141" fmla="*/ 176711 w 913820"/>
                <a:gd name="csY141" fmla="*/ 769340 h 913650"/>
                <a:gd name="csX142" fmla="*/ 241196 w 913820"/>
                <a:gd name="csY142" fmla="*/ 733526 h 913650"/>
                <a:gd name="csX143" fmla="*/ 259579 w 913820"/>
                <a:gd name="csY143" fmla="*/ 734098 h 913650"/>
                <a:gd name="csX144" fmla="*/ 314348 w 913820"/>
                <a:gd name="csY144" fmla="*/ 766007 h 913650"/>
                <a:gd name="csX145" fmla="*/ 324730 w 913820"/>
                <a:gd name="csY145" fmla="*/ 785438 h 913650"/>
                <a:gd name="csX146" fmla="*/ 325873 w 913820"/>
                <a:gd name="csY146" fmla="*/ 856113 h 913650"/>
                <a:gd name="csX147" fmla="*/ 371212 w 913820"/>
                <a:gd name="csY147" fmla="*/ 869258 h 913650"/>
                <a:gd name="csX148" fmla="*/ 408360 w 913820"/>
                <a:gd name="csY148" fmla="*/ 811060 h 913650"/>
                <a:gd name="csX149" fmla="*/ 425219 w 913820"/>
                <a:gd name="csY149" fmla="*/ 801916 h 913650"/>
                <a:gd name="csX150" fmla="*/ 487989 w 913820"/>
                <a:gd name="csY150" fmla="*/ 801916 h 913650"/>
                <a:gd name="csX151" fmla="*/ 504848 w 913820"/>
                <a:gd name="csY151" fmla="*/ 810965 h 913650"/>
                <a:gd name="csX152" fmla="*/ 542186 w 913820"/>
                <a:gd name="csY152" fmla="*/ 869258 h 913650"/>
                <a:gd name="csX153" fmla="*/ 587620 w 913820"/>
                <a:gd name="csY153" fmla="*/ 855827 h 9136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</a:cxnLst>
              <a:rect l="l" t="t" r="r" b="b"/>
              <a:pathLst>
                <a:path w="913820" h="913650">
                  <a:moveTo>
                    <a:pt x="627625" y="870972"/>
                  </a:moveTo>
                  <a:cubicBezTo>
                    <a:pt x="627530" y="879259"/>
                    <a:pt x="622577" y="887641"/>
                    <a:pt x="614671" y="890022"/>
                  </a:cubicBezTo>
                  <a:lnTo>
                    <a:pt x="535995" y="913168"/>
                  </a:lnTo>
                  <a:cubicBezTo>
                    <a:pt x="528851" y="915263"/>
                    <a:pt x="520183" y="910215"/>
                    <a:pt x="516373" y="904215"/>
                  </a:cubicBezTo>
                  <a:lnTo>
                    <a:pt x="476940" y="842397"/>
                  </a:lnTo>
                  <a:lnTo>
                    <a:pt x="436268" y="842397"/>
                  </a:lnTo>
                  <a:cubicBezTo>
                    <a:pt x="436268" y="842397"/>
                    <a:pt x="396835" y="904310"/>
                    <a:pt x="396835" y="904310"/>
                  </a:cubicBezTo>
                  <a:cubicBezTo>
                    <a:pt x="392929" y="910406"/>
                    <a:pt x="384357" y="915263"/>
                    <a:pt x="377118" y="913073"/>
                  </a:cubicBezTo>
                  <a:lnTo>
                    <a:pt x="298346" y="890022"/>
                  </a:lnTo>
                  <a:cubicBezTo>
                    <a:pt x="291107" y="887927"/>
                    <a:pt x="285868" y="879640"/>
                    <a:pt x="285773" y="872306"/>
                  </a:cubicBezTo>
                  <a:lnTo>
                    <a:pt x="284154" y="795344"/>
                  </a:lnTo>
                  <a:lnTo>
                    <a:pt x="249483" y="775246"/>
                  </a:lnTo>
                  <a:lnTo>
                    <a:pt x="185475" y="810774"/>
                  </a:lnTo>
                  <a:cubicBezTo>
                    <a:pt x="176235" y="815918"/>
                    <a:pt x="166139" y="816299"/>
                    <a:pt x="158138" y="808298"/>
                  </a:cubicBezTo>
                  <a:lnTo>
                    <a:pt x="105751" y="755910"/>
                  </a:lnTo>
                  <a:cubicBezTo>
                    <a:pt x="99464" y="749624"/>
                    <a:pt x="95844" y="739908"/>
                    <a:pt x="100417" y="731526"/>
                  </a:cubicBezTo>
                  <a:lnTo>
                    <a:pt x="138040" y="663518"/>
                  </a:lnTo>
                  <a:lnTo>
                    <a:pt x="117942" y="628942"/>
                  </a:lnTo>
                  <a:lnTo>
                    <a:pt x="82986" y="628275"/>
                  </a:lnTo>
                  <a:lnTo>
                    <a:pt x="41838" y="627608"/>
                  </a:lnTo>
                  <a:cubicBezTo>
                    <a:pt x="30979" y="627418"/>
                    <a:pt x="24502" y="619703"/>
                    <a:pt x="21645" y="609987"/>
                  </a:cubicBezTo>
                  <a:lnTo>
                    <a:pt x="690" y="537216"/>
                  </a:lnTo>
                  <a:cubicBezTo>
                    <a:pt x="-1692" y="529025"/>
                    <a:pt x="2404" y="521309"/>
                    <a:pt x="8214" y="516833"/>
                  </a:cubicBezTo>
                  <a:lnTo>
                    <a:pt x="70699" y="477018"/>
                  </a:lnTo>
                  <a:lnTo>
                    <a:pt x="70699" y="436156"/>
                  </a:lnTo>
                  <a:cubicBezTo>
                    <a:pt x="70699" y="436156"/>
                    <a:pt x="8119" y="396056"/>
                    <a:pt x="8119" y="396056"/>
                  </a:cubicBezTo>
                  <a:cubicBezTo>
                    <a:pt x="2023" y="392150"/>
                    <a:pt x="-1406" y="383197"/>
                    <a:pt x="785" y="375672"/>
                  </a:cubicBezTo>
                  <a:lnTo>
                    <a:pt x="21645" y="302711"/>
                  </a:lnTo>
                  <a:cubicBezTo>
                    <a:pt x="24598" y="292233"/>
                    <a:pt x="31837" y="285661"/>
                    <a:pt x="43076" y="285375"/>
                  </a:cubicBezTo>
                  <a:lnTo>
                    <a:pt x="117942" y="283946"/>
                  </a:lnTo>
                  <a:lnTo>
                    <a:pt x="138135" y="249371"/>
                  </a:lnTo>
                  <a:lnTo>
                    <a:pt x="100893" y="182124"/>
                  </a:lnTo>
                  <a:cubicBezTo>
                    <a:pt x="95749" y="172790"/>
                    <a:pt x="99655" y="163360"/>
                    <a:pt x="106608" y="156502"/>
                  </a:cubicBezTo>
                  <a:lnTo>
                    <a:pt x="161091" y="102590"/>
                  </a:lnTo>
                  <a:cubicBezTo>
                    <a:pt x="168139" y="95637"/>
                    <a:pt x="179379" y="98114"/>
                    <a:pt x="186713" y="102971"/>
                  </a:cubicBezTo>
                  <a:lnTo>
                    <a:pt x="249769" y="137928"/>
                  </a:lnTo>
                  <a:lnTo>
                    <a:pt x="284154" y="118021"/>
                  </a:lnTo>
                  <a:lnTo>
                    <a:pt x="285487" y="43916"/>
                  </a:lnTo>
                  <a:cubicBezTo>
                    <a:pt x="285678" y="34487"/>
                    <a:pt x="289964" y="25628"/>
                    <a:pt x="299584" y="22771"/>
                  </a:cubicBezTo>
                  <a:lnTo>
                    <a:pt x="374260" y="673"/>
                  </a:lnTo>
                  <a:cubicBezTo>
                    <a:pt x="387786" y="-89"/>
                    <a:pt x="391882" y="863"/>
                    <a:pt x="399501" y="12865"/>
                  </a:cubicBezTo>
                  <a:lnTo>
                    <a:pt x="436173" y="70682"/>
                  </a:lnTo>
                  <a:lnTo>
                    <a:pt x="477035" y="70682"/>
                  </a:lnTo>
                  <a:cubicBezTo>
                    <a:pt x="477035" y="70682"/>
                    <a:pt x="515993" y="9626"/>
                    <a:pt x="515993" y="9626"/>
                  </a:cubicBezTo>
                  <a:cubicBezTo>
                    <a:pt x="520278" y="2864"/>
                    <a:pt x="528375" y="-1804"/>
                    <a:pt x="537328" y="673"/>
                  </a:cubicBezTo>
                  <a:lnTo>
                    <a:pt x="610385" y="21437"/>
                  </a:lnTo>
                  <a:cubicBezTo>
                    <a:pt x="620291" y="24295"/>
                    <a:pt x="627625" y="30867"/>
                    <a:pt x="627816" y="41821"/>
                  </a:cubicBezTo>
                  <a:lnTo>
                    <a:pt x="628483" y="81826"/>
                  </a:lnTo>
                  <a:lnTo>
                    <a:pt x="629149" y="117830"/>
                  </a:lnTo>
                  <a:lnTo>
                    <a:pt x="663820" y="138023"/>
                  </a:lnTo>
                  <a:lnTo>
                    <a:pt x="728685" y="102019"/>
                  </a:lnTo>
                  <a:cubicBezTo>
                    <a:pt x="737830" y="96875"/>
                    <a:pt x="747831" y="97447"/>
                    <a:pt x="755546" y="105257"/>
                  </a:cubicBezTo>
                  <a:lnTo>
                    <a:pt x="809076" y="158788"/>
                  </a:lnTo>
                  <a:cubicBezTo>
                    <a:pt x="814887" y="164598"/>
                    <a:pt x="816982" y="174218"/>
                    <a:pt x="812982" y="181553"/>
                  </a:cubicBezTo>
                  <a:lnTo>
                    <a:pt x="775453" y="249466"/>
                  </a:lnTo>
                  <a:lnTo>
                    <a:pt x="795170" y="283946"/>
                  </a:lnTo>
                  <a:lnTo>
                    <a:pt x="871465" y="285566"/>
                  </a:lnTo>
                  <a:cubicBezTo>
                    <a:pt x="878609" y="285756"/>
                    <a:pt x="887468" y="290042"/>
                    <a:pt x="889753" y="297567"/>
                  </a:cubicBezTo>
                  <a:lnTo>
                    <a:pt x="913280" y="376815"/>
                  </a:lnTo>
                  <a:cubicBezTo>
                    <a:pt x="915470" y="384149"/>
                    <a:pt x="910613" y="392722"/>
                    <a:pt x="904517" y="396532"/>
                  </a:cubicBezTo>
                  <a:lnTo>
                    <a:pt x="842605" y="435965"/>
                  </a:lnTo>
                  <a:lnTo>
                    <a:pt x="842605" y="476732"/>
                  </a:lnTo>
                  <a:cubicBezTo>
                    <a:pt x="842605" y="476732"/>
                    <a:pt x="905089" y="516642"/>
                    <a:pt x="905089" y="516642"/>
                  </a:cubicBezTo>
                  <a:cubicBezTo>
                    <a:pt x="910803" y="520357"/>
                    <a:pt x="915280" y="529120"/>
                    <a:pt x="913375" y="535787"/>
                  </a:cubicBezTo>
                  <a:lnTo>
                    <a:pt x="891658" y="611130"/>
                  </a:lnTo>
                  <a:cubicBezTo>
                    <a:pt x="889087" y="619988"/>
                    <a:pt x="882610" y="627132"/>
                    <a:pt x="872513" y="627323"/>
                  </a:cubicBezTo>
                  <a:lnTo>
                    <a:pt x="831270" y="628085"/>
                  </a:lnTo>
                  <a:lnTo>
                    <a:pt x="795551" y="628942"/>
                  </a:lnTo>
                  <a:lnTo>
                    <a:pt x="775549" y="663518"/>
                  </a:lnTo>
                  <a:lnTo>
                    <a:pt x="813363" y="732098"/>
                  </a:lnTo>
                  <a:cubicBezTo>
                    <a:pt x="817173" y="739051"/>
                    <a:pt x="814696" y="748671"/>
                    <a:pt x="809362" y="754100"/>
                  </a:cubicBezTo>
                  <a:lnTo>
                    <a:pt x="753927" y="809536"/>
                  </a:lnTo>
                  <a:cubicBezTo>
                    <a:pt x="748783" y="814679"/>
                    <a:pt x="739068" y="816584"/>
                    <a:pt x="732591" y="813060"/>
                  </a:cubicBezTo>
                  <a:lnTo>
                    <a:pt x="664011" y="775246"/>
                  </a:lnTo>
                  <a:lnTo>
                    <a:pt x="629530" y="794963"/>
                  </a:lnTo>
                  <a:lnTo>
                    <a:pt x="628673" y="829919"/>
                  </a:lnTo>
                  <a:lnTo>
                    <a:pt x="628006" y="870782"/>
                  </a:lnTo>
                  <a:close/>
                  <a:moveTo>
                    <a:pt x="587525" y="856018"/>
                  </a:moveTo>
                  <a:lnTo>
                    <a:pt x="588382" y="824395"/>
                  </a:lnTo>
                  <a:lnTo>
                    <a:pt x="588763" y="782009"/>
                  </a:lnTo>
                  <a:cubicBezTo>
                    <a:pt x="588763" y="776865"/>
                    <a:pt x="592573" y="769626"/>
                    <a:pt x="597145" y="766959"/>
                  </a:cubicBezTo>
                  <a:lnTo>
                    <a:pt x="652867" y="734765"/>
                  </a:lnTo>
                  <a:cubicBezTo>
                    <a:pt x="659534" y="730955"/>
                    <a:pt x="666678" y="731050"/>
                    <a:pt x="673536" y="734574"/>
                  </a:cubicBezTo>
                  <a:lnTo>
                    <a:pt x="736591" y="769531"/>
                  </a:lnTo>
                  <a:lnTo>
                    <a:pt x="769453" y="736765"/>
                  </a:lnTo>
                  <a:lnTo>
                    <a:pt x="734495" y="673519"/>
                  </a:lnTo>
                  <a:cubicBezTo>
                    <a:pt x="730971" y="667137"/>
                    <a:pt x="730686" y="660089"/>
                    <a:pt x="734401" y="653612"/>
                  </a:cubicBezTo>
                  <a:lnTo>
                    <a:pt x="764595" y="601605"/>
                  </a:lnTo>
                  <a:cubicBezTo>
                    <a:pt x="768024" y="595700"/>
                    <a:pt x="773548" y="589127"/>
                    <a:pt x="781073" y="588937"/>
                  </a:cubicBezTo>
                  <a:lnTo>
                    <a:pt x="830698" y="588175"/>
                  </a:lnTo>
                  <a:lnTo>
                    <a:pt x="856321" y="587318"/>
                  </a:lnTo>
                  <a:lnTo>
                    <a:pt x="869465" y="541979"/>
                  </a:lnTo>
                  <a:lnTo>
                    <a:pt x="811172" y="504736"/>
                  </a:lnTo>
                  <a:cubicBezTo>
                    <a:pt x="806124" y="501497"/>
                    <a:pt x="802219" y="495211"/>
                    <a:pt x="802219" y="489020"/>
                  </a:cubicBezTo>
                  <a:lnTo>
                    <a:pt x="802219" y="423964"/>
                  </a:lnTo>
                  <a:cubicBezTo>
                    <a:pt x="802219" y="417392"/>
                    <a:pt x="806314" y="411772"/>
                    <a:pt x="811362" y="408248"/>
                  </a:cubicBezTo>
                  <a:lnTo>
                    <a:pt x="869465" y="371100"/>
                  </a:lnTo>
                  <a:lnTo>
                    <a:pt x="856130" y="325666"/>
                  </a:lnTo>
                  <a:lnTo>
                    <a:pt x="784597" y="324523"/>
                  </a:lnTo>
                  <a:cubicBezTo>
                    <a:pt x="777930" y="324142"/>
                    <a:pt x="770500" y="321856"/>
                    <a:pt x="766976" y="315760"/>
                  </a:cubicBezTo>
                  <a:lnTo>
                    <a:pt x="734401" y="259372"/>
                  </a:lnTo>
                  <a:cubicBezTo>
                    <a:pt x="731067" y="253562"/>
                    <a:pt x="731353" y="246989"/>
                    <a:pt x="733829" y="240989"/>
                  </a:cubicBezTo>
                  <a:lnTo>
                    <a:pt x="769643" y="176504"/>
                  </a:lnTo>
                  <a:lnTo>
                    <a:pt x="736877" y="143738"/>
                  </a:lnTo>
                  <a:lnTo>
                    <a:pt x="672107" y="179457"/>
                  </a:lnTo>
                  <a:cubicBezTo>
                    <a:pt x="666964" y="182315"/>
                    <a:pt x="659344" y="182124"/>
                    <a:pt x="654200" y="179171"/>
                  </a:cubicBezTo>
                  <a:lnTo>
                    <a:pt x="598003" y="146405"/>
                  </a:lnTo>
                  <a:cubicBezTo>
                    <a:pt x="591620" y="142691"/>
                    <a:pt x="588668" y="135642"/>
                    <a:pt x="588668" y="128594"/>
                  </a:cubicBezTo>
                  <a:lnTo>
                    <a:pt x="588287" y="80588"/>
                  </a:lnTo>
                  <a:lnTo>
                    <a:pt x="587430" y="57156"/>
                  </a:lnTo>
                  <a:lnTo>
                    <a:pt x="542091" y="43821"/>
                  </a:lnTo>
                  <a:lnTo>
                    <a:pt x="505324" y="101352"/>
                  </a:lnTo>
                  <a:cubicBezTo>
                    <a:pt x="502181" y="106210"/>
                    <a:pt x="496370" y="111163"/>
                    <a:pt x="490180" y="111163"/>
                  </a:cubicBezTo>
                  <a:lnTo>
                    <a:pt x="423981" y="111163"/>
                  </a:lnTo>
                  <a:cubicBezTo>
                    <a:pt x="416552" y="111163"/>
                    <a:pt x="411027" y="106400"/>
                    <a:pt x="407312" y="100590"/>
                  </a:cubicBezTo>
                  <a:lnTo>
                    <a:pt x="371117" y="43821"/>
                  </a:lnTo>
                  <a:lnTo>
                    <a:pt x="325683" y="57347"/>
                  </a:lnTo>
                  <a:lnTo>
                    <a:pt x="324635" y="127927"/>
                  </a:lnTo>
                  <a:cubicBezTo>
                    <a:pt x="324349" y="134690"/>
                    <a:pt x="322254" y="142691"/>
                    <a:pt x="315872" y="146310"/>
                  </a:cubicBezTo>
                  <a:lnTo>
                    <a:pt x="258818" y="179267"/>
                  </a:lnTo>
                  <a:cubicBezTo>
                    <a:pt x="253198" y="182505"/>
                    <a:pt x="246625" y="181648"/>
                    <a:pt x="240910" y="179552"/>
                  </a:cubicBezTo>
                  <a:lnTo>
                    <a:pt x="176521" y="143738"/>
                  </a:lnTo>
                  <a:lnTo>
                    <a:pt x="143755" y="176695"/>
                  </a:lnTo>
                  <a:lnTo>
                    <a:pt x="179569" y="241084"/>
                  </a:lnTo>
                  <a:cubicBezTo>
                    <a:pt x="181474" y="246323"/>
                    <a:pt x="182808" y="252990"/>
                    <a:pt x="179760" y="258229"/>
                  </a:cubicBezTo>
                  <a:lnTo>
                    <a:pt x="147089" y="314522"/>
                  </a:lnTo>
                  <a:cubicBezTo>
                    <a:pt x="143660" y="320427"/>
                    <a:pt x="137659" y="323666"/>
                    <a:pt x="130801" y="324618"/>
                  </a:cubicBezTo>
                  <a:lnTo>
                    <a:pt x="57173" y="325761"/>
                  </a:lnTo>
                  <a:lnTo>
                    <a:pt x="43838" y="371195"/>
                  </a:lnTo>
                  <a:lnTo>
                    <a:pt x="101940" y="408248"/>
                  </a:lnTo>
                  <a:cubicBezTo>
                    <a:pt x="107084" y="411867"/>
                    <a:pt x="111275" y="417296"/>
                    <a:pt x="111275" y="423964"/>
                  </a:cubicBezTo>
                  <a:lnTo>
                    <a:pt x="111275" y="490163"/>
                  </a:lnTo>
                  <a:cubicBezTo>
                    <a:pt x="111275" y="496354"/>
                    <a:pt x="106322" y="502164"/>
                    <a:pt x="101369" y="505307"/>
                  </a:cubicBezTo>
                  <a:lnTo>
                    <a:pt x="43933" y="542074"/>
                  </a:lnTo>
                  <a:lnTo>
                    <a:pt x="57364" y="587508"/>
                  </a:lnTo>
                  <a:lnTo>
                    <a:pt x="82700" y="588270"/>
                  </a:lnTo>
                  <a:lnTo>
                    <a:pt x="131087" y="588746"/>
                  </a:lnTo>
                  <a:cubicBezTo>
                    <a:pt x="136421" y="588746"/>
                    <a:pt x="143469" y="592175"/>
                    <a:pt x="146327" y="596938"/>
                  </a:cubicBezTo>
                  <a:lnTo>
                    <a:pt x="179379" y="654088"/>
                  </a:lnTo>
                  <a:cubicBezTo>
                    <a:pt x="182331" y="659136"/>
                    <a:pt x="182522" y="666756"/>
                    <a:pt x="179664" y="671900"/>
                  </a:cubicBezTo>
                  <a:lnTo>
                    <a:pt x="143945" y="736574"/>
                  </a:lnTo>
                  <a:lnTo>
                    <a:pt x="176711" y="769340"/>
                  </a:lnTo>
                  <a:lnTo>
                    <a:pt x="241196" y="733526"/>
                  </a:lnTo>
                  <a:cubicBezTo>
                    <a:pt x="247292" y="731240"/>
                    <a:pt x="253864" y="730764"/>
                    <a:pt x="259579" y="734098"/>
                  </a:cubicBezTo>
                  <a:lnTo>
                    <a:pt x="314348" y="766007"/>
                  </a:lnTo>
                  <a:cubicBezTo>
                    <a:pt x="321492" y="770102"/>
                    <a:pt x="325016" y="777532"/>
                    <a:pt x="324730" y="785438"/>
                  </a:cubicBezTo>
                  <a:lnTo>
                    <a:pt x="325873" y="856113"/>
                  </a:lnTo>
                  <a:lnTo>
                    <a:pt x="371212" y="869258"/>
                  </a:lnTo>
                  <a:lnTo>
                    <a:pt x="408360" y="811060"/>
                  </a:lnTo>
                  <a:cubicBezTo>
                    <a:pt x="412074" y="805536"/>
                    <a:pt x="418171" y="801916"/>
                    <a:pt x="425219" y="801916"/>
                  </a:cubicBezTo>
                  <a:lnTo>
                    <a:pt x="487989" y="801916"/>
                  </a:lnTo>
                  <a:cubicBezTo>
                    <a:pt x="494847" y="801916"/>
                    <a:pt x="501228" y="805345"/>
                    <a:pt x="504848" y="810965"/>
                  </a:cubicBezTo>
                  <a:lnTo>
                    <a:pt x="542186" y="869258"/>
                  </a:lnTo>
                  <a:lnTo>
                    <a:pt x="587620" y="8558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9F75CFA7-53B4-DE11-DB84-DF994117FEA1}"/>
                </a:ext>
              </a:extLst>
            </p:cNvPr>
            <p:cNvSpPr/>
            <p:nvPr/>
          </p:nvSpPr>
          <p:spPr>
            <a:xfrm>
              <a:off x="9502756" y="6373055"/>
              <a:ext cx="588836" cy="162282"/>
            </a:xfrm>
            <a:custGeom>
              <a:avLst/>
              <a:gdLst>
                <a:gd name="csX0" fmla="*/ 285 w 588836"/>
                <a:gd name="csY0" fmla="*/ 101456 h 162282"/>
                <a:gd name="csX1" fmla="*/ 0 w 588836"/>
                <a:gd name="csY1" fmla="*/ 60879 h 162282"/>
                <a:gd name="csX2" fmla="*/ 429006 w 588836"/>
                <a:gd name="csY2" fmla="*/ 60879 h 162282"/>
                <a:gd name="csX3" fmla="*/ 518255 w 588836"/>
                <a:gd name="csY3" fmla="*/ 681 h 162282"/>
                <a:gd name="csX4" fmla="*/ 588836 w 588836"/>
                <a:gd name="csY4" fmla="*/ 81168 h 162282"/>
                <a:gd name="csX5" fmla="*/ 518446 w 588836"/>
                <a:gd name="csY5" fmla="*/ 161559 h 162282"/>
                <a:gd name="csX6" fmla="*/ 429101 w 588836"/>
                <a:gd name="csY6" fmla="*/ 101456 h 162282"/>
                <a:gd name="csX7" fmla="*/ 285 w 588836"/>
                <a:gd name="csY7" fmla="*/ 101456 h 162282"/>
                <a:gd name="csX8" fmla="*/ 501396 w 588836"/>
                <a:gd name="csY8" fmla="*/ 40877 h 162282"/>
                <a:gd name="csX9" fmla="*/ 467487 w 588836"/>
                <a:gd name="csY9" fmla="*/ 87930 h 162282"/>
                <a:gd name="csX10" fmla="*/ 513302 w 588836"/>
                <a:gd name="csY10" fmla="*/ 121458 h 162282"/>
                <a:gd name="csX11" fmla="*/ 547878 w 588836"/>
                <a:gd name="csY11" fmla="*/ 74976 h 162282"/>
                <a:gd name="csX12" fmla="*/ 501396 w 588836"/>
                <a:gd name="csY12" fmla="*/ 40877 h 1622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588836" h="162282">
                  <a:moveTo>
                    <a:pt x="285" y="101456"/>
                  </a:moveTo>
                  <a:lnTo>
                    <a:pt x="0" y="60879"/>
                  </a:lnTo>
                  <a:lnTo>
                    <a:pt x="429006" y="60879"/>
                  </a:lnTo>
                  <a:cubicBezTo>
                    <a:pt x="439578" y="20875"/>
                    <a:pt x="477964" y="-4557"/>
                    <a:pt x="518255" y="681"/>
                  </a:cubicBezTo>
                  <a:cubicBezTo>
                    <a:pt x="558546" y="5920"/>
                    <a:pt x="589026" y="40782"/>
                    <a:pt x="588836" y="81168"/>
                  </a:cubicBezTo>
                  <a:cubicBezTo>
                    <a:pt x="588645" y="121554"/>
                    <a:pt x="558451" y="156129"/>
                    <a:pt x="518446" y="161559"/>
                  </a:cubicBezTo>
                  <a:cubicBezTo>
                    <a:pt x="478155" y="166988"/>
                    <a:pt x="439674" y="141366"/>
                    <a:pt x="429101" y="101456"/>
                  </a:cubicBezTo>
                  <a:lnTo>
                    <a:pt x="285" y="101456"/>
                  </a:lnTo>
                  <a:close/>
                  <a:moveTo>
                    <a:pt x="501396" y="40877"/>
                  </a:moveTo>
                  <a:cubicBezTo>
                    <a:pt x="478155" y="44497"/>
                    <a:pt x="463677" y="66404"/>
                    <a:pt x="467487" y="87930"/>
                  </a:cubicBezTo>
                  <a:cubicBezTo>
                    <a:pt x="471297" y="109457"/>
                    <a:pt x="492061" y="124602"/>
                    <a:pt x="513302" y="121458"/>
                  </a:cubicBezTo>
                  <a:cubicBezTo>
                    <a:pt x="535971" y="118125"/>
                    <a:pt x="551307" y="97265"/>
                    <a:pt x="547878" y="74976"/>
                  </a:cubicBezTo>
                  <a:cubicBezTo>
                    <a:pt x="544449" y="52688"/>
                    <a:pt x="524447" y="37257"/>
                    <a:pt x="501396" y="408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D76C362D-C917-06E5-AC71-182BCC437388}"/>
                </a:ext>
              </a:extLst>
            </p:cNvPr>
            <p:cNvSpPr/>
            <p:nvPr/>
          </p:nvSpPr>
          <p:spPr>
            <a:xfrm>
              <a:off x="9543142" y="6515564"/>
              <a:ext cx="405977" cy="222796"/>
            </a:xfrm>
            <a:custGeom>
              <a:avLst/>
              <a:gdLst>
                <a:gd name="csX0" fmla="*/ 255175 w 405977"/>
                <a:gd name="csY0" fmla="*/ 100394 h 222796"/>
                <a:gd name="csX1" fmla="*/ 194976 w 405977"/>
                <a:gd name="csY1" fmla="*/ 40100 h 222796"/>
                <a:gd name="csX2" fmla="*/ 0 w 405977"/>
                <a:gd name="csY2" fmla="*/ 40100 h 222796"/>
                <a:gd name="csX3" fmla="*/ 285 w 405977"/>
                <a:gd name="csY3" fmla="*/ 0 h 222796"/>
                <a:gd name="csX4" fmla="*/ 211455 w 405977"/>
                <a:gd name="csY4" fmla="*/ 0 h 222796"/>
                <a:gd name="csX5" fmla="*/ 283654 w 405977"/>
                <a:gd name="csY5" fmla="*/ 72009 h 222796"/>
                <a:gd name="csX6" fmla="*/ 388811 w 405977"/>
                <a:gd name="csY6" fmla="*/ 91630 h 222796"/>
                <a:gd name="csX7" fmla="*/ 383286 w 405977"/>
                <a:gd name="csY7" fmla="*/ 198025 h 222796"/>
                <a:gd name="csX8" fmla="*/ 276796 w 405977"/>
                <a:gd name="csY8" fmla="*/ 206883 h 222796"/>
                <a:gd name="csX9" fmla="*/ 255079 w 405977"/>
                <a:gd name="csY9" fmla="*/ 100394 h 222796"/>
                <a:gd name="csX10" fmla="*/ 322707 w 405977"/>
                <a:gd name="csY10" fmla="*/ 101155 h 222796"/>
                <a:gd name="csX11" fmla="*/ 284512 w 405977"/>
                <a:gd name="csY11" fmla="*/ 145066 h 222796"/>
                <a:gd name="csX12" fmla="*/ 327660 w 405977"/>
                <a:gd name="csY12" fmla="*/ 182404 h 222796"/>
                <a:gd name="csX13" fmla="*/ 365665 w 405977"/>
                <a:gd name="csY13" fmla="*/ 139541 h 222796"/>
                <a:gd name="csX14" fmla="*/ 322802 w 405977"/>
                <a:gd name="csY14" fmla="*/ 101155 h 2227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405977" h="222796">
                  <a:moveTo>
                    <a:pt x="255175" y="100394"/>
                  </a:moveTo>
                  <a:lnTo>
                    <a:pt x="194976" y="40100"/>
                  </a:lnTo>
                  <a:lnTo>
                    <a:pt x="0" y="40100"/>
                  </a:lnTo>
                  <a:cubicBezTo>
                    <a:pt x="0" y="40100"/>
                    <a:pt x="285" y="0"/>
                    <a:pt x="285" y="0"/>
                  </a:cubicBezTo>
                  <a:lnTo>
                    <a:pt x="211455" y="0"/>
                  </a:lnTo>
                  <a:cubicBezTo>
                    <a:pt x="211455" y="0"/>
                    <a:pt x="283654" y="72009"/>
                    <a:pt x="283654" y="72009"/>
                  </a:cubicBezTo>
                  <a:cubicBezTo>
                    <a:pt x="319088" y="50864"/>
                    <a:pt x="364045" y="60008"/>
                    <a:pt x="388811" y="91630"/>
                  </a:cubicBezTo>
                  <a:cubicBezTo>
                    <a:pt x="413575" y="123253"/>
                    <a:pt x="411385" y="168974"/>
                    <a:pt x="383286" y="198025"/>
                  </a:cubicBezTo>
                  <a:cubicBezTo>
                    <a:pt x="354902" y="227457"/>
                    <a:pt x="309182" y="230981"/>
                    <a:pt x="276796" y="206883"/>
                  </a:cubicBezTo>
                  <a:cubicBezTo>
                    <a:pt x="244126" y="182690"/>
                    <a:pt x="233648" y="137827"/>
                    <a:pt x="255079" y="100394"/>
                  </a:cubicBezTo>
                  <a:close/>
                  <a:moveTo>
                    <a:pt x="322707" y="101155"/>
                  </a:moveTo>
                  <a:cubicBezTo>
                    <a:pt x="299180" y="102489"/>
                    <a:pt x="282797" y="122492"/>
                    <a:pt x="284512" y="145066"/>
                  </a:cubicBezTo>
                  <a:cubicBezTo>
                    <a:pt x="286226" y="167640"/>
                    <a:pt x="305371" y="183928"/>
                    <a:pt x="327660" y="182404"/>
                  </a:cubicBezTo>
                  <a:cubicBezTo>
                    <a:pt x="349948" y="180880"/>
                    <a:pt x="366903" y="161925"/>
                    <a:pt x="365665" y="139541"/>
                  </a:cubicBezTo>
                  <a:cubicBezTo>
                    <a:pt x="364427" y="117157"/>
                    <a:pt x="346329" y="99822"/>
                    <a:pt x="322802" y="101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0D672A5E-5FA3-F433-27D7-838B8E1CD720}"/>
                </a:ext>
              </a:extLst>
            </p:cNvPr>
            <p:cNvSpPr/>
            <p:nvPr/>
          </p:nvSpPr>
          <p:spPr>
            <a:xfrm>
              <a:off x="9685350" y="6169958"/>
              <a:ext cx="324845" cy="223210"/>
            </a:xfrm>
            <a:custGeom>
              <a:avLst/>
              <a:gdLst>
                <a:gd name="csX0" fmla="*/ 0 w 324845"/>
                <a:gd name="csY0" fmla="*/ 182824 h 223210"/>
                <a:gd name="csX1" fmla="*/ 28861 w 324845"/>
                <a:gd name="csY1" fmla="*/ 182824 h 223210"/>
                <a:gd name="csX2" fmla="*/ 77819 w 324845"/>
                <a:gd name="csY2" fmla="*/ 182824 h 223210"/>
                <a:gd name="csX3" fmla="*/ 113442 w 324845"/>
                <a:gd name="csY3" fmla="*/ 182824 h 223210"/>
                <a:gd name="csX4" fmla="*/ 173927 w 324845"/>
                <a:gd name="csY4" fmla="*/ 122245 h 223210"/>
                <a:gd name="csX5" fmla="*/ 194691 w 324845"/>
                <a:gd name="csY5" fmla="*/ 16518 h 223210"/>
                <a:gd name="csX6" fmla="*/ 301466 w 324845"/>
                <a:gd name="csY6" fmla="*/ 24042 h 223210"/>
                <a:gd name="csX7" fmla="*/ 307848 w 324845"/>
                <a:gd name="csY7" fmla="*/ 130722 h 223210"/>
                <a:gd name="csX8" fmla="*/ 202597 w 324845"/>
                <a:gd name="csY8" fmla="*/ 150725 h 223210"/>
                <a:gd name="csX9" fmla="*/ 130207 w 324845"/>
                <a:gd name="csY9" fmla="*/ 223210 h 223210"/>
                <a:gd name="csX10" fmla="*/ 95 w 324845"/>
                <a:gd name="csY10" fmla="*/ 223210 h 223210"/>
                <a:gd name="csX11" fmla="*/ 95 w 324845"/>
                <a:gd name="csY11" fmla="*/ 182729 h 223210"/>
                <a:gd name="csX12" fmla="*/ 256984 w 324845"/>
                <a:gd name="csY12" fmla="*/ 119673 h 223210"/>
                <a:gd name="csX13" fmla="*/ 283655 w 324845"/>
                <a:gd name="csY13" fmla="*/ 72525 h 223210"/>
                <a:gd name="csX14" fmla="*/ 241840 w 324845"/>
                <a:gd name="csY14" fmla="*/ 40425 h 223210"/>
                <a:gd name="csX15" fmla="*/ 203359 w 324845"/>
                <a:gd name="csY15" fmla="*/ 77097 h 223210"/>
                <a:gd name="csX16" fmla="*/ 233743 w 324845"/>
                <a:gd name="csY16" fmla="*/ 120531 h 223210"/>
                <a:gd name="csX17" fmla="*/ 257080 w 324845"/>
                <a:gd name="csY17" fmla="*/ 119578 h 2232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324845" h="223210">
                  <a:moveTo>
                    <a:pt x="0" y="182824"/>
                  </a:moveTo>
                  <a:lnTo>
                    <a:pt x="28861" y="182824"/>
                  </a:lnTo>
                  <a:cubicBezTo>
                    <a:pt x="28861" y="182824"/>
                    <a:pt x="77819" y="182824"/>
                    <a:pt x="77819" y="182824"/>
                  </a:cubicBezTo>
                  <a:lnTo>
                    <a:pt x="113442" y="182824"/>
                  </a:lnTo>
                  <a:cubicBezTo>
                    <a:pt x="113442" y="182824"/>
                    <a:pt x="173927" y="122245"/>
                    <a:pt x="173927" y="122245"/>
                  </a:cubicBezTo>
                  <a:cubicBezTo>
                    <a:pt x="152305" y="85669"/>
                    <a:pt x="162592" y="41187"/>
                    <a:pt x="194691" y="16518"/>
                  </a:cubicBezTo>
                  <a:cubicBezTo>
                    <a:pt x="226790" y="-8152"/>
                    <a:pt x="272891" y="-4818"/>
                    <a:pt x="301466" y="24042"/>
                  </a:cubicBezTo>
                  <a:cubicBezTo>
                    <a:pt x="329946" y="52808"/>
                    <a:pt x="332804" y="98623"/>
                    <a:pt x="307848" y="130722"/>
                  </a:cubicBezTo>
                  <a:cubicBezTo>
                    <a:pt x="282893" y="162822"/>
                    <a:pt x="237934" y="171870"/>
                    <a:pt x="202597" y="150725"/>
                  </a:cubicBezTo>
                  <a:lnTo>
                    <a:pt x="130207" y="223210"/>
                  </a:lnTo>
                  <a:lnTo>
                    <a:pt x="95" y="223210"/>
                  </a:lnTo>
                  <a:cubicBezTo>
                    <a:pt x="95" y="223210"/>
                    <a:pt x="95" y="182729"/>
                    <a:pt x="95" y="182729"/>
                  </a:cubicBezTo>
                  <a:close/>
                  <a:moveTo>
                    <a:pt x="256984" y="119673"/>
                  </a:moveTo>
                  <a:cubicBezTo>
                    <a:pt x="276701" y="112530"/>
                    <a:pt x="287941" y="92241"/>
                    <a:pt x="283655" y="72525"/>
                  </a:cubicBezTo>
                  <a:cubicBezTo>
                    <a:pt x="279368" y="52808"/>
                    <a:pt x="262033" y="39473"/>
                    <a:pt x="241840" y="40425"/>
                  </a:cubicBezTo>
                  <a:cubicBezTo>
                    <a:pt x="221647" y="41378"/>
                    <a:pt x="205264" y="56808"/>
                    <a:pt x="203359" y="77097"/>
                  </a:cubicBezTo>
                  <a:cubicBezTo>
                    <a:pt x="201454" y="97385"/>
                    <a:pt x="213932" y="115387"/>
                    <a:pt x="233743" y="120531"/>
                  </a:cubicBezTo>
                  <a:cubicBezTo>
                    <a:pt x="241649" y="122626"/>
                    <a:pt x="248888" y="122531"/>
                    <a:pt x="257080" y="1195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ACD271B1-480E-1F3E-FF99-4B61401C9E40}"/>
                </a:ext>
              </a:extLst>
            </p:cNvPr>
            <p:cNvSpPr/>
            <p:nvPr/>
          </p:nvSpPr>
          <p:spPr>
            <a:xfrm>
              <a:off x="9502470" y="6149601"/>
              <a:ext cx="304551" cy="243566"/>
            </a:xfrm>
            <a:custGeom>
              <a:avLst/>
              <a:gdLst>
                <a:gd name="csX0" fmla="*/ 0 w 304551"/>
                <a:gd name="csY0" fmla="*/ 203086 h 243566"/>
                <a:gd name="csX1" fmla="*/ 30289 w 304551"/>
                <a:gd name="csY1" fmla="*/ 203086 h 243566"/>
                <a:gd name="csX2" fmla="*/ 72771 w 304551"/>
                <a:gd name="csY2" fmla="*/ 203086 h 243566"/>
                <a:gd name="csX3" fmla="*/ 153829 w 304551"/>
                <a:gd name="csY3" fmla="*/ 122123 h 243566"/>
                <a:gd name="csX4" fmla="*/ 175832 w 304551"/>
                <a:gd name="csY4" fmla="*/ 15443 h 243566"/>
                <a:gd name="csX5" fmla="*/ 283369 w 304551"/>
                <a:gd name="csY5" fmla="*/ 26397 h 243566"/>
                <a:gd name="csX6" fmla="*/ 283655 w 304551"/>
                <a:gd name="csY6" fmla="*/ 135363 h 243566"/>
                <a:gd name="csX7" fmla="*/ 182309 w 304551"/>
                <a:gd name="csY7" fmla="*/ 150698 h 243566"/>
                <a:gd name="csX8" fmla="*/ 89440 w 304551"/>
                <a:gd name="csY8" fmla="*/ 243567 h 243566"/>
                <a:gd name="csX9" fmla="*/ 95 w 304551"/>
                <a:gd name="csY9" fmla="*/ 243567 h 243566"/>
                <a:gd name="csX10" fmla="*/ 0 w 304551"/>
                <a:gd name="csY10" fmla="*/ 202990 h 243566"/>
                <a:gd name="csX11" fmla="*/ 218694 w 304551"/>
                <a:gd name="csY11" fmla="*/ 40684 h 243566"/>
                <a:gd name="csX12" fmla="*/ 183166 w 304551"/>
                <a:gd name="csY12" fmla="*/ 86404 h 243566"/>
                <a:gd name="csX13" fmla="*/ 227838 w 304551"/>
                <a:gd name="csY13" fmla="*/ 121647 h 243566"/>
                <a:gd name="csX14" fmla="*/ 264033 w 304551"/>
                <a:gd name="csY14" fmla="*/ 76498 h 243566"/>
                <a:gd name="csX15" fmla="*/ 218790 w 304551"/>
                <a:gd name="csY15" fmla="*/ 40780 h 2435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304551" h="243566">
                  <a:moveTo>
                    <a:pt x="0" y="203086"/>
                  </a:moveTo>
                  <a:lnTo>
                    <a:pt x="30289" y="203086"/>
                  </a:lnTo>
                  <a:cubicBezTo>
                    <a:pt x="30289" y="203086"/>
                    <a:pt x="72771" y="203086"/>
                    <a:pt x="72771" y="203086"/>
                  </a:cubicBezTo>
                  <a:lnTo>
                    <a:pt x="153829" y="122123"/>
                  </a:lnTo>
                  <a:cubicBezTo>
                    <a:pt x="131826" y="85357"/>
                    <a:pt x="142780" y="39351"/>
                    <a:pt x="175832" y="15443"/>
                  </a:cubicBezTo>
                  <a:cubicBezTo>
                    <a:pt x="209265" y="-8750"/>
                    <a:pt x="255556" y="-4083"/>
                    <a:pt x="283369" y="26397"/>
                  </a:cubicBezTo>
                  <a:cubicBezTo>
                    <a:pt x="311182" y="56877"/>
                    <a:pt x="311944" y="104121"/>
                    <a:pt x="283655" y="135363"/>
                  </a:cubicBezTo>
                  <a:cubicBezTo>
                    <a:pt x="257270" y="164509"/>
                    <a:pt x="214503" y="170605"/>
                    <a:pt x="182309" y="150698"/>
                  </a:cubicBezTo>
                  <a:lnTo>
                    <a:pt x="89440" y="243567"/>
                  </a:lnTo>
                  <a:lnTo>
                    <a:pt x="95" y="243567"/>
                  </a:lnTo>
                  <a:cubicBezTo>
                    <a:pt x="95" y="243567"/>
                    <a:pt x="0" y="202990"/>
                    <a:pt x="0" y="202990"/>
                  </a:cubicBezTo>
                  <a:close/>
                  <a:moveTo>
                    <a:pt x="218694" y="40684"/>
                  </a:moveTo>
                  <a:cubicBezTo>
                    <a:pt x="195263" y="43542"/>
                    <a:pt x="180308" y="64592"/>
                    <a:pt x="183166" y="86404"/>
                  </a:cubicBezTo>
                  <a:cubicBezTo>
                    <a:pt x="186024" y="108217"/>
                    <a:pt x="206121" y="124028"/>
                    <a:pt x="227838" y="121647"/>
                  </a:cubicBezTo>
                  <a:cubicBezTo>
                    <a:pt x="250698" y="119075"/>
                    <a:pt x="266415" y="99263"/>
                    <a:pt x="264033" y="76498"/>
                  </a:cubicBezTo>
                  <a:cubicBezTo>
                    <a:pt x="261747" y="54972"/>
                    <a:pt x="241935" y="37922"/>
                    <a:pt x="218790" y="4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7" name="Grupa 36">
            <a:extLst>
              <a:ext uri="{FF2B5EF4-FFF2-40B4-BE49-F238E27FC236}">
                <a16:creationId xmlns:a16="http://schemas.microsoft.com/office/drawing/2014/main" id="{90C8D570-44CC-A301-282B-D6CB643CA69F}"/>
              </a:ext>
            </a:extLst>
          </p:cNvPr>
          <p:cNvGrpSpPr/>
          <p:nvPr/>
        </p:nvGrpSpPr>
        <p:grpSpPr>
          <a:xfrm>
            <a:off x="819808" y="2532419"/>
            <a:ext cx="1091890" cy="738471"/>
            <a:chOff x="5849488" y="5498174"/>
            <a:chExt cx="1234528" cy="834941"/>
          </a:xfrm>
        </p:grpSpPr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29B79693-91A2-6DC1-088C-927EB12B1F5F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9" name="Dowolny kształt: kształt 38">
              <a:extLst>
                <a:ext uri="{FF2B5EF4-FFF2-40B4-BE49-F238E27FC236}">
                  <a16:creationId xmlns:a16="http://schemas.microsoft.com/office/drawing/2014/main" id="{F0C613E1-52D6-6DD1-2AC9-81B3186C447E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150486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47573-CCBF-ACB4-043A-5EC54C718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51272165-EFEC-1509-4C4C-AFF1964C447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DFB85AA7-DF06-AD33-09C1-6004C480215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6F5B089D-06E8-AAC9-6234-CA978294A21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10B65A8D-84BC-5B9D-6217-6F762D688C0A}"/>
              </a:ext>
            </a:extLst>
          </p:cNvPr>
          <p:cNvSpPr/>
          <p:nvPr/>
        </p:nvSpPr>
        <p:spPr>
          <a:xfrm>
            <a:off x="254000" y="254000"/>
            <a:ext cx="7063523" cy="4765741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3A275E4-D909-804C-8C04-5E972084D323}"/>
              </a:ext>
            </a:extLst>
          </p:cNvPr>
          <p:cNvSpPr txBox="1"/>
          <p:nvPr/>
        </p:nvSpPr>
        <p:spPr>
          <a:xfrm>
            <a:off x="626464" y="1602245"/>
            <a:ext cx="6356656" cy="3073918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koniec 2025 roku zespół Grupy Diagnostyka tworzyły tysiące pracowników. Grupy zawodowe, które tworzą Diagnostykę: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6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Lekarze 	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Diagności laboratoryjni 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Pielęgniarki i położne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Technicy analityki medycznej 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Technicy radiologii 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Ratownicy medyczni 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Kurierzy	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Pracownicy IT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Liczni pracownicy administracyjni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94E058C-5591-5695-E778-8F97BCF512DE}"/>
              </a:ext>
            </a:extLst>
          </p:cNvPr>
          <p:cNvSpPr txBox="1"/>
          <p:nvPr/>
        </p:nvSpPr>
        <p:spPr>
          <a:xfrm>
            <a:off x="537753" y="835113"/>
            <a:ext cx="11232343" cy="48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6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Zespół</a:t>
            </a:r>
            <a:r>
              <a:rPr lang="pl-PL" sz="3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Diagnostyki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0A3F389B-1F56-1BA3-508A-10274F58F6E5}"/>
              </a:ext>
            </a:extLst>
          </p:cNvPr>
          <p:cNvSpPr/>
          <p:nvPr/>
        </p:nvSpPr>
        <p:spPr>
          <a:xfrm>
            <a:off x="254000" y="5273741"/>
            <a:ext cx="7063523" cy="1330258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19DBD7F-338F-90DA-582B-A4F7665A3AD0}"/>
              </a:ext>
            </a:extLst>
          </p:cNvPr>
          <p:cNvSpPr txBox="1"/>
          <p:nvPr/>
        </p:nvSpPr>
        <p:spPr>
          <a:xfrm>
            <a:off x="626464" y="5597106"/>
            <a:ext cx="3529326" cy="738472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pl-PL" dirty="0">
                <a:solidFill>
                  <a:schemeClr val="bg1"/>
                </a:solidFill>
              </a:rPr>
              <a:t>Dołącz do naszego zespołu</a:t>
            </a:r>
          </a:p>
          <a:p>
            <a:pPr>
              <a:lnSpc>
                <a:spcPts val="2800"/>
              </a:lnSpc>
            </a:pPr>
            <a:r>
              <a:rPr lang="pl-PL" b="1" dirty="0">
                <a:solidFill>
                  <a:srgbClr val="99F0E0"/>
                </a:solidFill>
              </a:rPr>
              <a:t>grupadiagnostyka.pl/kariera/ </a:t>
            </a: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9A5E010D-1FA1-95E4-0722-E431D96E523B}"/>
              </a:ext>
            </a:extLst>
          </p:cNvPr>
          <p:cNvGrpSpPr/>
          <p:nvPr/>
        </p:nvGrpSpPr>
        <p:grpSpPr>
          <a:xfrm>
            <a:off x="5935374" y="5550176"/>
            <a:ext cx="1091890" cy="738471"/>
            <a:chOff x="5849488" y="5498174"/>
            <a:chExt cx="1234528" cy="834941"/>
          </a:xfrm>
        </p:grpSpPr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CF5002E6-2BC5-C703-5425-B860EAFE0301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ED52D5A0-6510-8F2B-A673-351495F20515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FCE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pic>
        <p:nvPicPr>
          <p:cNvPr id="14" name="Obraz 13">
            <a:extLst>
              <a:ext uri="{FF2B5EF4-FFF2-40B4-BE49-F238E27FC236}">
                <a16:creationId xmlns:a16="http://schemas.microsoft.com/office/drawing/2014/main" id="{988F6547-C6B9-A2EF-6494-9034761D1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396" y="254000"/>
            <a:ext cx="4334730" cy="634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6071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96643-886E-B035-8297-A0F82E188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1656669C-C507-F7FE-7227-B8BCF864C0A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BEDA1774-6D6C-D873-9B71-1543778892A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23F7B79E-1040-8758-9315-F98F09807BCE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26B9B09B-A894-B23B-F284-D5DD1D265F6F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3" name="Prostokąt 22">
            <a:extLst>
              <a:ext uri="{FF2B5EF4-FFF2-40B4-BE49-F238E27FC236}">
                <a16:creationId xmlns:a16="http://schemas.microsoft.com/office/drawing/2014/main" id="{71885FC2-FAD2-3642-5EFE-6BD6AD849D16}"/>
              </a:ext>
            </a:extLst>
          </p:cNvPr>
          <p:cNvSpPr/>
          <p:nvPr/>
        </p:nvSpPr>
        <p:spPr>
          <a:xfrm>
            <a:off x="633511" y="1538714"/>
            <a:ext cx="3503361" cy="4679206"/>
          </a:xfrm>
          <a:prstGeom prst="rect">
            <a:avLst/>
          </a:prstGeom>
          <a:solidFill>
            <a:srgbClr val="99F0E0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F9D62058-3B3A-8E3E-3958-D0C8A6399DB5}"/>
              </a:ext>
            </a:extLst>
          </p:cNvPr>
          <p:cNvSpPr txBox="1"/>
          <p:nvPr/>
        </p:nvSpPr>
        <p:spPr>
          <a:xfrm>
            <a:off x="499917" y="690645"/>
            <a:ext cx="11232343" cy="48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Najwyższe</a:t>
            </a:r>
            <a:r>
              <a:rPr lang="pl-PL" sz="36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6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standardy jakości </a:t>
            </a:r>
            <a:r>
              <a:rPr lang="pl-PL" sz="3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Diagnostyce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6EA7ABC-2EA6-CAF6-A652-FC59BADBF896}"/>
              </a:ext>
            </a:extLst>
          </p:cNvPr>
          <p:cNvSpPr txBox="1"/>
          <p:nvPr/>
        </p:nvSpPr>
        <p:spPr>
          <a:xfrm>
            <a:off x="1032657" y="1903384"/>
            <a:ext cx="2736601" cy="4017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pl-PL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Działamy w sposób odpowiedzialny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z troską o środowisko, bezpieczeństwo prac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otoczenie.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Potwierdzają to certyfikaty i akredytacje: ISO 15189, ISO 17025, ISO 9001, ISO 14001, ISO 27001 oraz inne.</a:t>
            </a:r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CA084438-8E64-1611-BF84-F498EA99B294}"/>
              </a:ext>
            </a:extLst>
          </p:cNvPr>
          <p:cNvSpPr/>
          <p:nvPr/>
        </p:nvSpPr>
        <p:spPr>
          <a:xfrm>
            <a:off x="4533671" y="1552380"/>
            <a:ext cx="3791565" cy="4679206"/>
          </a:xfrm>
          <a:prstGeom prst="rect">
            <a:avLst/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616228D-BF69-D8DB-1568-4C5407BE2512}"/>
              </a:ext>
            </a:extLst>
          </p:cNvPr>
          <p:cNvSpPr txBox="1"/>
          <p:nvPr/>
        </p:nvSpPr>
        <p:spPr>
          <a:xfrm>
            <a:off x="4903020" y="1903384"/>
            <a:ext cx="3367531" cy="278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pl-PL" sz="4000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Posiadamy kompleksowy system kontroli wewnątrzlaboratoryjnej, wspierany przez algorytmy laboratoryjnego systemu informatycznego oraz ścisły monitoring bezpieczeństwa.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460CB9D7-884B-5ACB-2B46-087993B2191A}"/>
              </a:ext>
            </a:extLst>
          </p:cNvPr>
          <p:cNvSpPr/>
          <p:nvPr/>
        </p:nvSpPr>
        <p:spPr>
          <a:xfrm>
            <a:off x="8694931" y="1552380"/>
            <a:ext cx="2863558" cy="4665540"/>
          </a:xfrm>
          <a:prstGeom prst="rect">
            <a:avLst/>
          </a:pr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0656D76-3180-372C-4EE8-6DD82D34B0C7}"/>
              </a:ext>
            </a:extLst>
          </p:cNvPr>
          <p:cNvSpPr txBox="1"/>
          <p:nvPr/>
        </p:nvSpPr>
        <p:spPr>
          <a:xfrm>
            <a:off x="9030175" y="1903384"/>
            <a:ext cx="2557892" cy="2171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pl-PL" sz="4000" b="1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Osiągamy bardzo dobre wyniki kontroli wewnętrznej, stale monitorując jakość badań.</a:t>
            </a:r>
          </a:p>
        </p:txBody>
      </p:sp>
      <p:grpSp>
        <p:nvGrpSpPr>
          <p:cNvPr id="28" name="Grupa 27">
            <a:extLst>
              <a:ext uri="{FF2B5EF4-FFF2-40B4-BE49-F238E27FC236}">
                <a16:creationId xmlns:a16="http://schemas.microsoft.com/office/drawing/2014/main" id="{B516ADB5-FCFE-83EB-E477-543F0259E7BC}"/>
              </a:ext>
            </a:extLst>
          </p:cNvPr>
          <p:cNvGrpSpPr/>
          <p:nvPr/>
        </p:nvGrpSpPr>
        <p:grpSpPr>
          <a:xfrm>
            <a:off x="10193865" y="5237779"/>
            <a:ext cx="1090824" cy="729686"/>
            <a:chOff x="10181428" y="5323253"/>
            <a:chExt cx="1090824" cy="729686"/>
          </a:xfrm>
        </p:grpSpPr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230B7A84-F2C4-1E65-39D6-9FE1115AEB7E}"/>
                </a:ext>
              </a:extLst>
            </p:cNvPr>
            <p:cNvSpPr/>
            <p:nvPr/>
          </p:nvSpPr>
          <p:spPr>
            <a:xfrm>
              <a:off x="10181428" y="5323253"/>
              <a:ext cx="540134" cy="729686"/>
            </a:xfrm>
            <a:custGeom>
              <a:avLst/>
              <a:gdLst>
                <a:gd name="csX0" fmla="*/ 488566 w 540134"/>
                <a:gd name="csY0" fmla="*/ 618171 h 729686"/>
                <a:gd name="csX1" fmla="*/ 111499 w 540134"/>
                <a:gd name="csY1" fmla="*/ 678431 h 729686"/>
                <a:gd name="csX2" fmla="*/ 51638 w 540134"/>
                <a:gd name="csY2" fmla="*/ 300749 h 729686"/>
                <a:gd name="csX3" fmla="*/ 270133 w 540134"/>
                <a:gd name="csY3" fmla="*/ 0 h 729686"/>
                <a:gd name="csX4" fmla="*/ 485551 w 540134"/>
                <a:gd name="csY4" fmla="*/ 296473 h 729686"/>
                <a:gd name="csX5" fmla="*/ 488535 w 540134"/>
                <a:gd name="csY5" fmla="*/ 618171 h 7296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540134" h="729686">
                  <a:moveTo>
                    <a:pt x="488566" y="618171"/>
                  </a:moveTo>
                  <a:cubicBezTo>
                    <a:pt x="400897" y="739061"/>
                    <a:pt x="232143" y="765577"/>
                    <a:pt x="111499" y="678431"/>
                  </a:cubicBezTo>
                  <a:cubicBezTo>
                    <a:pt x="-9360" y="590486"/>
                    <a:pt x="-36092" y="421732"/>
                    <a:pt x="51638" y="300749"/>
                  </a:cubicBezTo>
                  <a:lnTo>
                    <a:pt x="270133" y="0"/>
                  </a:lnTo>
                  <a:lnTo>
                    <a:pt x="485551" y="296473"/>
                  </a:lnTo>
                  <a:cubicBezTo>
                    <a:pt x="555348" y="388787"/>
                    <a:pt x="560208" y="519613"/>
                    <a:pt x="488535" y="618171"/>
                  </a:cubicBezTo>
                </a:path>
              </a:pathLst>
            </a:custGeom>
            <a:solidFill>
              <a:srgbClr val="F9FFF4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4B80CF1D-40D3-AEA9-CCBF-6063A60CE77E}"/>
                </a:ext>
              </a:extLst>
            </p:cNvPr>
            <p:cNvSpPr/>
            <p:nvPr/>
          </p:nvSpPr>
          <p:spPr>
            <a:xfrm>
              <a:off x="10578226" y="5347192"/>
              <a:ext cx="694026" cy="705747"/>
            </a:xfrm>
            <a:custGeom>
              <a:avLst/>
              <a:gdLst>
                <a:gd name="csX0" fmla="*/ 0 w 694026"/>
                <a:gd name="csY0" fmla="*/ 447079 h 705747"/>
                <a:gd name="csX1" fmla="*/ 249871 w 694026"/>
                <a:gd name="csY1" fmla="*/ 447079 h 705747"/>
                <a:gd name="csX2" fmla="*/ 249871 w 694026"/>
                <a:gd name="csY2" fmla="*/ 705747 h 705747"/>
                <a:gd name="csX3" fmla="*/ 444249 w 694026"/>
                <a:gd name="csY3" fmla="*/ 705747 h 705747"/>
                <a:gd name="csX4" fmla="*/ 444249 w 694026"/>
                <a:gd name="csY4" fmla="*/ 447079 h 705747"/>
                <a:gd name="csX5" fmla="*/ 694027 w 694026"/>
                <a:gd name="csY5" fmla="*/ 447079 h 705747"/>
                <a:gd name="csX6" fmla="*/ 694027 w 694026"/>
                <a:gd name="csY6" fmla="*/ 257192 h 705747"/>
                <a:gd name="csX7" fmla="*/ 444249 w 694026"/>
                <a:gd name="csY7" fmla="*/ 257192 h 705747"/>
                <a:gd name="csX8" fmla="*/ 444249 w 694026"/>
                <a:gd name="csY8" fmla="*/ 0 h 705747"/>
                <a:gd name="csX9" fmla="*/ 249871 w 694026"/>
                <a:gd name="csY9" fmla="*/ 0 h 705747"/>
                <a:gd name="csX10" fmla="*/ 249871 w 694026"/>
                <a:gd name="csY10" fmla="*/ 257192 h 705747"/>
                <a:gd name="csX11" fmla="*/ 0 w 694026"/>
                <a:gd name="csY11" fmla="*/ 257192 h 705747"/>
                <a:gd name="csX12" fmla="*/ 0 w 694026"/>
                <a:gd name="csY12" fmla="*/ 447079 h 7057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94026" h="705747">
                  <a:moveTo>
                    <a:pt x="0" y="447079"/>
                  </a:moveTo>
                  <a:lnTo>
                    <a:pt x="249871" y="447079"/>
                  </a:lnTo>
                  <a:lnTo>
                    <a:pt x="249871" y="705747"/>
                  </a:lnTo>
                  <a:lnTo>
                    <a:pt x="444249" y="705747"/>
                  </a:lnTo>
                  <a:lnTo>
                    <a:pt x="444249" y="447079"/>
                  </a:lnTo>
                  <a:lnTo>
                    <a:pt x="694027" y="447079"/>
                  </a:lnTo>
                  <a:lnTo>
                    <a:pt x="694027" y="257192"/>
                  </a:lnTo>
                  <a:lnTo>
                    <a:pt x="444249" y="257192"/>
                  </a:lnTo>
                  <a:lnTo>
                    <a:pt x="444249" y="0"/>
                  </a:lnTo>
                  <a:lnTo>
                    <a:pt x="249871" y="0"/>
                  </a:lnTo>
                  <a:lnTo>
                    <a:pt x="249871" y="257192"/>
                  </a:lnTo>
                  <a:lnTo>
                    <a:pt x="0" y="257192"/>
                  </a:lnTo>
                  <a:lnTo>
                    <a:pt x="0" y="447079"/>
                  </a:lnTo>
                  <a:close/>
                </a:path>
              </a:pathLst>
            </a:custGeom>
            <a:solidFill>
              <a:srgbClr val="004D44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>
                <a:solidFill>
                  <a:srgbClr val="004D4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209229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FE35A-25AC-3CD9-5825-216090A35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5B44A885-3486-18F9-30BF-714B1F58863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734FEFFB-B0FB-6AC8-963D-8DF90A430B3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7AFADA3E-6A43-4BA1-D305-770E7A258E8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72AABC59-6F33-FBC3-90A6-328AD0FF2842}"/>
              </a:ext>
            </a:extLst>
          </p:cNvPr>
          <p:cNvSpPr/>
          <p:nvPr/>
        </p:nvSpPr>
        <p:spPr>
          <a:xfrm>
            <a:off x="254000" y="254000"/>
            <a:ext cx="5129625" cy="6350000"/>
          </a:xfrm>
          <a:prstGeom prst="rect">
            <a:avLst/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FC17C1C5-7692-45AA-6F1C-21568E9083B8}"/>
              </a:ext>
            </a:extLst>
          </p:cNvPr>
          <p:cNvSpPr txBox="1"/>
          <p:nvPr/>
        </p:nvSpPr>
        <p:spPr>
          <a:xfrm>
            <a:off x="705657" y="1614636"/>
            <a:ext cx="4777885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</a:t>
            </a: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F26BEA38-FD7B-AB30-63AD-F487FCA010C5}"/>
              </a:ext>
            </a:extLst>
          </p:cNvPr>
          <p:cNvSpPr txBox="1"/>
          <p:nvPr/>
        </p:nvSpPr>
        <p:spPr>
          <a:xfrm>
            <a:off x="840875" y="2724751"/>
            <a:ext cx="4077966" cy="327782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r>
              <a:rPr lang="pl-PL" sz="2400" dirty="0">
                <a:solidFill>
                  <a:srgbClr val="004D44"/>
                </a:solidFill>
              </a:rPr>
              <a:t>Konsekwentnie inwestujemy w </a:t>
            </a:r>
            <a:r>
              <a:rPr lang="pl-PL" sz="2400" dirty="0">
                <a:solidFill>
                  <a:srgbClr val="EC660B"/>
                </a:solidFill>
              </a:rPr>
              <a:t>innowacje.</a:t>
            </a:r>
          </a:p>
          <a:p>
            <a:endParaRPr lang="pl-PL" dirty="0">
              <a:solidFill>
                <a:srgbClr val="004D44"/>
              </a:solidFill>
            </a:endParaRPr>
          </a:p>
          <a:p>
            <a:r>
              <a:rPr lang="pl-PL" dirty="0">
                <a:solidFill>
                  <a:srgbClr val="004D44"/>
                </a:solidFill>
              </a:rPr>
              <a:t>Nowoczesne aparatury od światowych producentów (Roche, Abbott, </a:t>
            </a:r>
            <a:r>
              <a:rPr lang="pl-PL" dirty="0" err="1">
                <a:solidFill>
                  <a:srgbClr val="004D44"/>
                </a:solidFill>
              </a:rPr>
              <a:t>Sysmex</a:t>
            </a:r>
            <a:r>
              <a:rPr lang="pl-PL" dirty="0">
                <a:solidFill>
                  <a:srgbClr val="004D44"/>
                </a:solidFill>
              </a:rPr>
              <a:t>, Siemens, </a:t>
            </a:r>
            <a:r>
              <a:rPr lang="pl-PL" dirty="0" err="1">
                <a:solidFill>
                  <a:srgbClr val="004D44"/>
                </a:solidFill>
              </a:rPr>
              <a:t>DiaSorin</a:t>
            </a:r>
            <a:r>
              <a:rPr lang="pl-PL" dirty="0">
                <a:solidFill>
                  <a:srgbClr val="004D44"/>
                </a:solidFill>
              </a:rPr>
              <a:t> czy </a:t>
            </a:r>
            <a:r>
              <a:rPr lang="pl-PL" dirty="0" err="1">
                <a:solidFill>
                  <a:srgbClr val="004D44"/>
                </a:solidFill>
              </a:rPr>
              <a:t>Euroimmun</a:t>
            </a:r>
            <a:r>
              <a:rPr lang="pl-PL" dirty="0">
                <a:solidFill>
                  <a:srgbClr val="004D44"/>
                </a:solidFill>
              </a:rPr>
              <a:t>)</a:t>
            </a:r>
            <a:br>
              <a:rPr lang="pl-PL" dirty="0">
                <a:solidFill>
                  <a:srgbClr val="004D44"/>
                </a:solidFill>
              </a:rPr>
            </a:br>
            <a:r>
              <a:rPr lang="pl-PL" dirty="0">
                <a:solidFill>
                  <a:srgbClr val="004D44"/>
                </a:solidFill>
              </a:rPr>
              <a:t>oraz automatyzacja i cyfryzacja procesów skracają czas realizacji badań, ograniczają ryzyko błędów</a:t>
            </a:r>
            <a:br>
              <a:rPr lang="pl-PL" dirty="0">
                <a:solidFill>
                  <a:srgbClr val="004D44"/>
                </a:solidFill>
              </a:rPr>
            </a:br>
            <a:r>
              <a:rPr lang="pl-PL" dirty="0">
                <a:solidFill>
                  <a:srgbClr val="004D44"/>
                </a:solidFill>
              </a:rPr>
              <a:t>i zapewniają najwyższą</a:t>
            </a:r>
          </a:p>
          <a:p>
            <a:r>
              <a:rPr lang="pl-PL" dirty="0">
                <a:solidFill>
                  <a:srgbClr val="004D44"/>
                </a:solidFill>
              </a:rPr>
              <a:t>wiarygodność wyników.</a:t>
            </a: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54DC0F2D-AB0A-B54D-5B66-69C1ADAE8D2D}"/>
              </a:ext>
            </a:extLst>
          </p:cNvPr>
          <p:cNvGrpSpPr/>
          <p:nvPr/>
        </p:nvGrpSpPr>
        <p:grpSpPr>
          <a:xfrm>
            <a:off x="5935374" y="5550176"/>
            <a:ext cx="1091890" cy="738471"/>
            <a:chOff x="5849488" y="5498174"/>
            <a:chExt cx="1234528" cy="834941"/>
          </a:xfrm>
        </p:grpSpPr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A281BACD-B6C4-7086-D76E-93E441238864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37E3A6E2-C7A7-CC03-7A45-EBC1CCCE81F8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pic>
        <p:nvPicPr>
          <p:cNvPr id="22" name="Obraz 21">
            <a:extLst>
              <a:ext uri="{FF2B5EF4-FFF2-40B4-BE49-F238E27FC236}">
                <a16:creationId xmlns:a16="http://schemas.microsoft.com/office/drawing/2014/main" id="{E6309D4C-643D-F5A7-045E-E7FA2A8249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698" y="254000"/>
            <a:ext cx="6299302" cy="6350000"/>
          </a:xfrm>
          <a:prstGeom prst="rect">
            <a:avLst/>
          </a:prstGeom>
        </p:spPr>
      </p:pic>
      <p:grpSp>
        <p:nvGrpSpPr>
          <p:cNvPr id="18" name="Grupa 17">
            <a:extLst>
              <a:ext uri="{FF2B5EF4-FFF2-40B4-BE49-F238E27FC236}">
                <a16:creationId xmlns:a16="http://schemas.microsoft.com/office/drawing/2014/main" id="{562213AF-5892-7AAE-DCF4-88AA712C77AF}"/>
              </a:ext>
            </a:extLst>
          </p:cNvPr>
          <p:cNvGrpSpPr/>
          <p:nvPr/>
        </p:nvGrpSpPr>
        <p:grpSpPr>
          <a:xfrm>
            <a:off x="5926459" y="493649"/>
            <a:ext cx="1091890" cy="738471"/>
            <a:chOff x="5849488" y="5498174"/>
            <a:chExt cx="1234528" cy="834941"/>
          </a:xfrm>
        </p:grpSpPr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59A693AA-3B16-A924-8EDC-077E72B564C3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" name="Dowolny kształt: kształt 19">
              <a:extLst>
                <a:ext uri="{FF2B5EF4-FFF2-40B4-BE49-F238E27FC236}">
                  <a16:creationId xmlns:a16="http://schemas.microsoft.com/office/drawing/2014/main" id="{F34AC06C-FB13-BF76-958D-0B940808C6B9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6" name="Grafika 4">
            <a:extLst>
              <a:ext uri="{FF2B5EF4-FFF2-40B4-BE49-F238E27FC236}">
                <a16:creationId xmlns:a16="http://schemas.microsoft.com/office/drawing/2014/main" id="{45E04EC0-FE6C-C5CF-5DB8-EFDEDDF9BBA9}"/>
              </a:ext>
            </a:extLst>
          </p:cNvPr>
          <p:cNvGrpSpPr/>
          <p:nvPr/>
        </p:nvGrpSpPr>
        <p:grpSpPr>
          <a:xfrm>
            <a:off x="451948" y="442182"/>
            <a:ext cx="2090419" cy="302894"/>
            <a:chOff x="7747127" y="444563"/>
            <a:chExt cx="2090419" cy="302894"/>
          </a:xfrm>
        </p:grpSpPr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29EE0180-4256-C8CB-0F7E-BC76BF22E57F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03DC54A7-A7D6-8E68-CE76-C8667BF40608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68507165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ACB5A9C6-3D7C-4AA6-5EC6-CDD241E1FE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953BAA8-DEC9-1074-F697-AFB460CFEB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4D03C53B-5595-9DAF-571F-7F3546D0C333}"/>
              </a:ext>
            </a:extLst>
          </p:cNvPr>
          <p:cNvGrpSpPr/>
          <p:nvPr/>
        </p:nvGrpSpPr>
        <p:grpSpPr>
          <a:xfrm>
            <a:off x="243673" y="254000"/>
            <a:ext cx="11694327" cy="6350000"/>
            <a:chOff x="243673" y="254000"/>
            <a:chExt cx="11694327" cy="6350000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4370B87B-9DB4-7DDF-652B-7865650C7F3F}"/>
                </a:ext>
              </a:extLst>
            </p:cNvPr>
            <p:cNvSpPr/>
            <p:nvPr/>
          </p:nvSpPr>
          <p:spPr>
            <a:xfrm>
              <a:off x="7556500" y="254000"/>
              <a:ext cx="4381500" cy="2794000"/>
            </a:xfrm>
            <a:prstGeom prst="rect">
              <a:avLst/>
            </a:prstGeom>
            <a:solidFill>
              <a:srgbClr val="EDF2F5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0" name="Prostokąt 9">
              <a:extLst>
                <a:ext uri="{FF2B5EF4-FFF2-40B4-BE49-F238E27FC236}">
                  <a16:creationId xmlns:a16="http://schemas.microsoft.com/office/drawing/2014/main" id="{3B6B1225-7A24-0789-F799-67A1A68470F7}"/>
                </a:ext>
              </a:extLst>
            </p:cNvPr>
            <p:cNvSpPr/>
            <p:nvPr/>
          </p:nvSpPr>
          <p:spPr>
            <a:xfrm>
              <a:off x="254000" y="3302000"/>
              <a:ext cx="11684000" cy="3302000"/>
            </a:xfrm>
            <a:prstGeom prst="rect">
              <a:avLst/>
            </a:pr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3D65938F-8A82-CF43-E238-620CE8364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673" y="254001"/>
              <a:ext cx="7058827" cy="2798094"/>
            </a:xfrm>
            <a:prstGeom prst="rect">
              <a:avLst/>
            </a:prstGeom>
          </p:spPr>
        </p:pic>
      </p:grpSp>
      <p:grpSp>
        <p:nvGrpSpPr>
          <p:cNvPr id="14" name="Grafika 4">
            <a:extLst>
              <a:ext uri="{FF2B5EF4-FFF2-40B4-BE49-F238E27FC236}">
                <a16:creationId xmlns:a16="http://schemas.microsoft.com/office/drawing/2014/main" id="{8E6A8438-7118-577D-ACAB-6042C1C8A312}"/>
              </a:ext>
            </a:extLst>
          </p:cNvPr>
          <p:cNvGrpSpPr/>
          <p:nvPr/>
        </p:nvGrpSpPr>
        <p:grpSpPr>
          <a:xfrm>
            <a:off x="7747127" y="442182"/>
            <a:ext cx="2090419" cy="302894"/>
            <a:chOff x="7747127" y="444563"/>
            <a:chExt cx="2090419" cy="302894"/>
          </a:xfrm>
        </p:grpSpPr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E6B242D9-29DC-0EF6-F2B4-D5CEF527F583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6F1D342F-F317-0EB4-5596-5F8925AA368C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40A694EC-0898-AC51-A7E8-5DFD608ACB2C}"/>
              </a:ext>
            </a:extLst>
          </p:cNvPr>
          <p:cNvSpPr txBox="1"/>
          <p:nvPr/>
        </p:nvSpPr>
        <p:spPr>
          <a:xfrm>
            <a:off x="1082301" y="3770787"/>
            <a:ext cx="10085991" cy="2328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Diagnostyka: </a:t>
            </a: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dlaczego my?</a:t>
            </a:r>
          </a:p>
          <a:p>
            <a:endParaRPr lang="pl-PL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pl-PL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to ogólnopolska sieć laboratoriów medycznych, która od 1998 roku wspiera lekarzy, placówki medyczne i pacjentów, dostarczając kompleksowe usługi profilaktyczno-diagnostyczne, w tym, przede wszystkim, wyniki badań.</a:t>
            </a:r>
          </a:p>
        </p:txBody>
      </p:sp>
      <p:grpSp>
        <p:nvGrpSpPr>
          <p:cNvPr id="3" name="Grafika 25">
            <a:extLst>
              <a:ext uri="{FF2B5EF4-FFF2-40B4-BE49-F238E27FC236}">
                <a16:creationId xmlns:a16="http://schemas.microsoft.com/office/drawing/2014/main" id="{FFF141A0-9AD8-49E9-28CA-3BE2D80F58DD}"/>
              </a:ext>
            </a:extLst>
          </p:cNvPr>
          <p:cNvGrpSpPr/>
          <p:nvPr/>
        </p:nvGrpSpPr>
        <p:grpSpPr>
          <a:xfrm>
            <a:off x="6378595" y="1962284"/>
            <a:ext cx="640544" cy="932449"/>
            <a:chOff x="6550203" y="1737162"/>
            <a:chExt cx="795071" cy="1157382"/>
          </a:xfrm>
          <a:noFill/>
        </p:grpSpPr>
        <p:sp>
          <p:nvSpPr>
            <p:cNvPr id="4" name="Prostokąt 3">
              <a:extLst>
                <a:ext uri="{FF2B5EF4-FFF2-40B4-BE49-F238E27FC236}">
                  <a16:creationId xmlns:a16="http://schemas.microsoft.com/office/drawing/2014/main" id="{734A34FB-CFD4-AFAC-5668-5390D49AD997}"/>
                </a:ext>
              </a:extLst>
            </p:cNvPr>
            <p:cNvSpPr/>
            <p:nvPr/>
          </p:nvSpPr>
          <p:spPr>
            <a:xfrm>
              <a:off x="6782243" y="1912422"/>
              <a:ext cx="328041" cy="58102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49664FBE-3C82-3149-747E-6B3D0AD8B51F}"/>
                </a:ext>
              </a:extLst>
            </p:cNvPr>
            <p:cNvSpPr/>
            <p:nvPr/>
          </p:nvSpPr>
          <p:spPr>
            <a:xfrm>
              <a:off x="6781481" y="1737162"/>
              <a:ext cx="328041" cy="124396"/>
            </a:xfrm>
            <a:custGeom>
              <a:avLst/>
              <a:gdLst>
                <a:gd name="csX0" fmla="*/ 0 w 328041"/>
                <a:gd name="csY0" fmla="*/ 124396 h 124396"/>
                <a:gd name="csX1" fmla="*/ 0 w 328041"/>
                <a:gd name="csY1" fmla="*/ 123730 h 124396"/>
                <a:gd name="csX2" fmla="*/ 164021 w 328041"/>
                <a:gd name="csY2" fmla="*/ 0 h 124396"/>
                <a:gd name="csX3" fmla="*/ 328041 w 328041"/>
                <a:gd name="csY3" fmla="*/ 123730 h 124396"/>
                <a:gd name="csX4" fmla="*/ 6858 w 328041"/>
                <a:gd name="csY4" fmla="*/ 123730 h 124396"/>
                <a:gd name="csX5" fmla="*/ 95 w 328041"/>
                <a:gd name="csY5" fmla="*/ 124396 h 1243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8041" h="124396">
                  <a:moveTo>
                    <a:pt x="0" y="124396"/>
                  </a:moveTo>
                  <a:cubicBezTo>
                    <a:pt x="0" y="124396"/>
                    <a:pt x="0" y="123920"/>
                    <a:pt x="0" y="123730"/>
                  </a:cubicBezTo>
                  <a:cubicBezTo>
                    <a:pt x="0" y="55436"/>
                    <a:pt x="73438" y="0"/>
                    <a:pt x="164021" y="0"/>
                  </a:cubicBezTo>
                  <a:cubicBezTo>
                    <a:pt x="254603" y="0"/>
                    <a:pt x="328041" y="55436"/>
                    <a:pt x="328041" y="123730"/>
                  </a:cubicBezTo>
                  <a:lnTo>
                    <a:pt x="6858" y="123730"/>
                  </a:lnTo>
                  <a:cubicBezTo>
                    <a:pt x="4572" y="123730"/>
                    <a:pt x="2286" y="124206"/>
                    <a:pt x="95" y="12439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E77163BC-3643-53D9-C418-96967AF50801}"/>
                </a:ext>
              </a:extLst>
            </p:cNvPr>
            <p:cNvSpPr/>
            <p:nvPr/>
          </p:nvSpPr>
          <p:spPr>
            <a:xfrm>
              <a:off x="6550203" y="2021483"/>
              <a:ext cx="795071" cy="873061"/>
            </a:xfrm>
            <a:custGeom>
              <a:avLst/>
              <a:gdLst>
                <a:gd name="csX0" fmla="*/ 277284 w 795071"/>
                <a:gd name="csY0" fmla="*/ 59436 h 873061"/>
                <a:gd name="csX1" fmla="*/ 517790 w 795071"/>
                <a:gd name="csY1" fmla="*/ 58388 h 873061"/>
                <a:gd name="csX2" fmla="*/ 621708 w 795071"/>
                <a:gd name="csY2" fmla="*/ 220218 h 873061"/>
                <a:gd name="csX3" fmla="*/ 736865 w 795071"/>
                <a:gd name="csY3" fmla="*/ 461677 h 873061"/>
                <a:gd name="csX4" fmla="*/ 641615 w 795071"/>
                <a:gd name="csY4" fmla="*/ 710946 h 873061"/>
                <a:gd name="csX5" fmla="*/ 394441 w 795071"/>
                <a:gd name="csY5" fmla="*/ 814864 h 873061"/>
                <a:gd name="csX6" fmla="*/ 149363 w 795071"/>
                <a:gd name="csY6" fmla="*/ 706946 h 873061"/>
                <a:gd name="csX7" fmla="*/ 58590 w 795071"/>
                <a:gd name="csY7" fmla="*/ 457676 h 873061"/>
                <a:gd name="csX8" fmla="*/ 177843 w 795071"/>
                <a:gd name="csY8" fmla="*/ 216027 h 873061"/>
                <a:gd name="csX9" fmla="*/ 277284 w 795071"/>
                <a:gd name="csY9" fmla="*/ 59341 h 873061"/>
                <a:gd name="csX10" fmla="*/ 562081 w 795071"/>
                <a:gd name="csY10" fmla="*/ 0 h 873061"/>
                <a:gd name="csX11" fmla="*/ 232326 w 795071"/>
                <a:gd name="csY11" fmla="*/ 1429 h 873061"/>
                <a:gd name="csX12" fmla="*/ 226897 w 795071"/>
                <a:gd name="csY12" fmla="*/ 23432 h 873061"/>
                <a:gd name="csX13" fmla="*/ 139933 w 795071"/>
                <a:gd name="csY13" fmla="*/ 172021 h 873061"/>
                <a:gd name="csX14" fmla="*/ 582 w 795071"/>
                <a:gd name="csY14" fmla="*/ 454628 h 873061"/>
                <a:gd name="csX15" fmla="*/ 106977 w 795071"/>
                <a:gd name="csY15" fmla="*/ 746760 h 873061"/>
                <a:gd name="csX16" fmla="*/ 393870 w 795071"/>
                <a:gd name="csY16" fmla="*/ 873062 h 873061"/>
                <a:gd name="csX17" fmla="*/ 397299 w 795071"/>
                <a:gd name="csY17" fmla="*/ 873062 h 873061"/>
                <a:gd name="csX18" fmla="*/ 683144 w 795071"/>
                <a:gd name="csY18" fmla="*/ 751427 h 873061"/>
                <a:gd name="csX19" fmla="*/ 794777 w 795071"/>
                <a:gd name="csY19" fmla="*/ 459391 h 873061"/>
                <a:gd name="csX20" fmla="*/ 659998 w 795071"/>
                <a:gd name="csY20" fmla="*/ 176594 h 873061"/>
                <a:gd name="csX21" fmla="*/ 567606 w 795071"/>
                <a:gd name="csY21" fmla="*/ 21908 h 873061"/>
                <a:gd name="csX22" fmla="*/ 561986 w 795071"/>
                <a:gd name="csY22" fmla="*/ 95 h 8730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795071" h="873061">
                  <a:moveTo>
                    <a:pt x="277284" y="59436"/>
                  </a:moveTo>
                  <a:lnTo>
                    <a:pt x="517790" y="58388"/>
                  </a:lnTo>
                  <a:cubicBezTo>
                    <a:pt x="538459" y="124301"/>
                    <a:pt x="571797" y="176213"/>
                    <a:pt x="621708" y="220218"/>
                  </a:cubicBezTo>
                  <a:cubicBezTo>
                    <a:pt x="692383" y="282607"/>
                    <a:pt x="733246" y="368332"/>
                    <a:pt x="736865" y="461677"/>
                  </a:cubicBezTo>
                  <a:cubicBezTo>
                    <a:pt x="740485" y="555212"/>
                    <a:pt x="706671" y="643795"/>
                    <a:pt x="641615" y="710946"/>
                  </a:cubicBezTo>
                  <a:cubicBezTo>
                    <a:pt x="575893" y="778764"/>
                    <a:pt x="487882" y="815721"/>
                    <a:pt x="394441" y="814864"/>
                  </a:cubicBezTo>
                  <a:cubicBezTo>
                    <a:pt x="300811" y="814102"/>
                    <a:pt x="213847" y="775811"/>
                    <a:pt x="149363" y="706946"/>
                  </a:cubicBezTo>
                  <a:cubicBezTo>
                    <a:pt x="85927" y="639128"/>
                    <a:pt x="53637" y="550640"/>
                    <a:pt x="58590" y="457676"/>
                  </a:cubicBezTo>
                  <a:cubicBezTo>
                    <a:pt x="63543" y="363950"/>
                    <a:pt x="105929" y="278130"/>
                    <a:pt x="177843" y="216027"/>
                  </a:cubicBezTo>
                  <a:cubicBezTo>
                    <a:pt x="225754" y="174688"/>
                    <a:pt x="257757" y="124492"/>
                    <a:pt x="277284" y="59341"/>
                  </a:cubicBezTo>
                  <a:moveTo>
                    <a:pt x="562081" y="0"/>
                  </a:moveTo>
                  <a:lnTo>
                    <a:pt x="232326" y="1429"/>
                  </a:lnTo>
                  <a:lnTo>
                    <a:pt x="226897" y="23432"/>
                  </a:lnTo>
                  <a:cubicBezTo>
                    <a:pt x="210990" y="88011"/>
                    <a:pt x="184129" y="133826"/>
                    <a:pt x="139933" y="172021"/>
                  </a:cubicBezTo>
                  <a:cubicBezTo>
                    <a:pt x="55923" y="244507"/>
                    <a:pt x="6393" y="344900"/>
                    <a:pt x="582" y="454628"/>
                  </a:cubicBezTo>
                  <a:cubicBezTo>
                    <a:pt x="-5228" y="563499"/>
                    <a:pt x="32587" y="667226"/>
                    <a:pt x="106977" y="746760"/>
                  </a:cubicBezTo>
                  <a:cubicBezTo>
                    <a:pt x="182320" y="827246"/>
                    <a:pt x="284237" y="872109"/>
                    <a:pt x="393870" y="873062"/>
                  </a:cubicBezTo>
                  <a:cubicBezTo>
                    <a:pt x="395013" y="873062"/>
                    <a:pt x="396156" y="873062"/>
                    <a:pt x="397299" y="873062"/>
                  </a:cubicBezTo>
                  <a:cubicBezTo>
                    <a:pt x="505789" y="873062"/>
                    <a:pt x="607135" y="829913"/>
                    <a:pt x="683144" y="751427"/>
                  </a:cubicBezTo>
                  <a:cubicBezTo>
                    <a:pt x="758296" y="673894"/>
                    <a:pt x="798968" y="567404"/>
                    <a:pt x="794777" y="459391"/>
                  </a:cubicBezTo>
                  <a:cubicBezTo>
                    <a:pt x="790491" y="350044"/>
                    <a:pt x="742675" y="249650"/>
                    <a:pt x="659998" y="176594"/>
                  </a:cubicBezTo>
                  <a:cubicBezTo>
                    <a:pt x="613231" y="135255"/>
                    <a:pt x="584656" y="87535"/>
                    <a:pt x="567606" y="21908"/>
                  </a:cubicBezTo>
                  <a:lnTo>
                    <a:pt x="561986" y="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ED9949AA-7F3A-CD36-3D6E-0A1A6DE6F486}"/>
                </a:ext>
              </a:extLst>
            </p:cNvPr>
            <p:cNvSpPr/>
            <p:nvPr/>
          </p:nvSpPr>
          <p:spPr>
            <a:xfrm>
              <a:off x="6952169" y="2480303"/>
              <a:ext cx="275653" cy="298323"/>
            </a:xfrm>
            <a:custGeom>
              <a:avLst/>
              <a:gdLst>
                <a:gd name="csX0" fmla="*/ 189166 w 275653"/>
                <a:gd name="csY0" fmla="*/ 228505 h 298323"/>
                <a:gd name="csX1" fmla="*/ 0 w 275653"/>
                <a:gd name="csY1" fmla="*/ 298323 h 298323"/>
                <a:gd name="csX2" fmla="*/ 0 w 275653"/>
                <a:gd name="csY2" fmla="*/ 240125 h 298323"/>
                <a:gd name="csX3" fmla="*/ 150495 w 275653"/>
                <a:gd name="csY3" fmla="*/ 185166 h 298323"/>
                <a:gd name="csX4" fmla="*/ 217551 w 275653"/>
                <a:gd name="csY4" fmla="*/ 0 h 298323"/>
                <a:gd name="csX5" fmla="*/ 275654 w 275653"/>
                <a:gd name="csY5" fmla="*/ 0 h 298323"/>
                <a:gd name="csX6" fmla="*/ 189166 w 275653"/>
                <a:gd name="csY6" fmla="*/ 228600 h 2983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75653" h="298323">
                  <a:moveTo>
                    <a:pt x="189166" y="228505"/>
                  </a:moveTo>
                  <a:cubicBezTo>
                    <a:pt x="124873" y="286798"/>
                    <a:pt x="42958" y="297180"/>
                    <a:pt x="0" y="298323"/>
                  </a:cubicBezTo>
                  <a:lnTo>
                    <a:pt x="0" y="240125"/>
                  </a:lnTo>
                  <a:cubicBezTo>
                    <a:pt x="34671" y="238982"/>
                    <a:pt x="100870" y="230410"/>
                    <a:pt x="150495" y="185166"/>
                  </a:cubicBezTo>
                  <a:cubicBezTo>
                    <a:pt x="194977" y="144589"/>
                    <a:pt x="217551" y="82296"/>
                    <a:pt x="217551" y="0"/>
                  </a:cubicBezTo>
                  <a:lnTo>
                    <a:pt x="275654" y="0"/>
                  </a:lnTo>
                  <a:cubicBezTo>
                    <a:pt x="275654" y="99631"/>
                    <a:pt x="246602" y="176594"/>
                    <a:pt x="189166" y="2286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</p:grpSp>
      <p:grpSp>
        <p:nvGrpSpPr>
          <p:cNvPr id="19" name="Grafika 25">
            <a:extLst>
              <a:ext uri="{FF2B5EF4-FFF2-40B4-BE49-F238E27FC236}">
                <a16:creationId xmlns:a16="http://schemas.microsoft.com/office/drawing/2014/main" id="{DAF867B7-03E8-6779-A3FF-F6833304B3D6}"/>
              </a:ext>
            </a:extLst>
          </p:cNvPr>
          <p:cNvGrpSpPr/>
          <p:nvPr/>
        </p:nvGrpSpPr>
        <p:grpSpPr>
          <a:xfrm>
            <a:off x="426998" y="3429000"/>
            <a:ext cx="982316" cy="985770"/>
            <a:chOff x="4366703" y="1703920"/>
            <a:chExt cx="1219295" cy="1223580"/>
          </a:xfrm>
          <a:noFill/>
        </p:grpSpPr>
        <p:sp>
          <p:nvSpPr>
            <p:cNvPr id="20" name="Dowolny kształt: kształt 19">
              <a:extLst>
                <a:ext uri="{FF2B5EF4-FFF2-40B4-BE49-F238E27FC236}">
                  <a16:creationId xmlns:a16="http://schemas.microsoft.com/office/drawing/2014/main" id="{DE33AE6F-2BB8-62E3-387C-F4366F0A162B}"/>
                </a:ext>
              </a:extLst>
            </p:cNvPr>
            <p:cNvSpPr/>
            <p:nvPr/>
          </p:nvSpPr>
          <p:spPr>
            <a:xfrm>
              <a:off x="4733124" y="1703920"/>
              <a:ext cx="852874" cy="857456"/>
            </a:xfrm>
            <a:custGeom>
              <a:avLst/>
              <a:gdLst>
                <a:gd name="csX0" fmla="*/ 612272 w 852874"/>
                <a:gd name="csY0" fmla="*/ 281940 h 857456"/>
                <a:gd name="csX1" fmla="*/ 269182 w 852874"/>
                <a:gd name="csY1" fmla="*/ 625602 h 857456"/>
                <a:gd name="csX2" fmla="*/ 237083 w 852874"/>
                <a:gd name="csY2" fmla="*/ 826961 h 857456"/>
                <a:gd name="csX3" fmla="*/ 43249 w 852874"/>
                <a:gd name="csY3" fmla="*/ 814483 h 857456"/>
                <a:gd name="csX4" fmla="*/ 33533 w 852874"/>
                <a:gd name="csY4" fmla="*/ 616553 h 857456"/>
                <a:gd name="csX5" fmla="*/ 232511 w 852874"/>
                <a:gd name="csY5" fmla="*/ 588074 h 857456"/>
                <a:gd name="csX6" fmla="*/ 570267 w 852874"/>
                <a:gd name="csY6" fmla="*/ 250698 h 857456"/>
                <a:gd name="csX7" fmla="*/ 551884 w 852874"/>
                <a:gd name="csY7" fmla="*/ 168783 h 857456"/>
                <a:gd name="csX8" fmla="*/ 730573 w 852874"/>
                <a:gd name="csY8" fmla="*/ 0 h 857456"/>
                <a:gd name="csX9" fmla="*/ 757624 w 852874"/>
                <a:gd name="csY9" fmla="*/ 96107 h 857456"/>
                <a:gd name="csX10" fmla="*/ 852874 w 852874"/>
                <a:gd name="csY10" fmla="*/ 129350 h 857456"/>
                <a:gd name="csX11" fmla="*/ 677233 w 852874"/>
                <a:gd name="csY11" fmla="*/ 296894 h 857456"/>
                <a:gd name="csX12" fmla="*/ 612272 w 852874"/>
                <a:gd name="csY12" fmla="*/ 281845 h 85745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852874" h="857456">
                  <a:moveTo>
                    <a:pt x="612272" y="281940"/>
                  </a:moveTo>
                  <a:lnTo>
                    <a:pt x="269182" y="625602"/>
                  </a:lnTo>
                  <a:cubicBezTo>
                    <a:pt x="313759" y="698849"/>
                    <a:pt x="298709" y="777430"/>
                    <a:pt x="237083" y="826961"/>
                  </a:cubicBezTo>
                  <a:cubicBezTo>
                    <a:pt x="183076" y="870299"/>
                    <a:pt x="96970" y="868585"/>
                    <a:pt x="43249" y="814483"/>
                  </a:cubicBezTo>
                  <a:cubicBezTo>
                    <a:pt x="-8567" y="762286"/>
                    <a:pt x="-16282" y="677323"/>
                    <a:pt x="33533" y="616553"/>
                  </a:cubicBezTo>
                  <a:cubicBezTo>
                    <a:pt x="79444" y="560451"/>
                    <a:pt x="160597" y="543497"/>
                    <a:pt x="232511" y="588074"/>
                  </a:cubicBezTo>
                  <a:lnTo>
                    <a:pt x="570267" y="250698"/>
                  </a:lnTo>
                  <a:lnTo>
                    <a:pt x="551884" y="168783"/>
                  </a:lnTo>
                  <a:lnTo>
                    <a:pt x="730573" y="0"/>
                  </a:lnTo>
                  <a:lnTo>
                    <a:pt x="757624" y="96107"/>
                  </a:lnTo>
                  <a:lnTo>
                    <a:pt x="852874" y="129350"/>
                  </a:lnTo>
                  <a:lnTo>
                    <a:pt x="677233" y="296894"/>
                  </a:lnTo>
                  <a:lnTo>
                    <a:pt x="612272" y="2818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  <p:sp>
          <p:nvSpPr>
            <p:cNvPr id="21" name="Dowolny kształt: kształt 20">
              <a:extLst>
                <a:ext uri="{FF2B5EF4-FFF2-40B4-BE49-F238E27FC236}">
                  <a16:creationId xmlns:a16="http://schemas.microsoft.com/office/drawing/2014/main" id="{A4C6BBF4-C4E6-FBD1-57C3-D22C057FFAEC}"/>
                </a:ext>
              </a:extLst>
            </p:cNvPr>
            <p:cNvSpPr/>
            <p:nvPr/>
          </p:nvSpPr>
          <p:spPr>
            <a:xfrm>
              <a:off x="4539677" y="2072919"/>
              <a:ext cx="681799" cy="681799"/>
            </a:xfrm>
            <a:custGeom>
              <a:avLst/>
              <a:gdLst>
                <a:gd name="csX0" fmla="*/ 593598 w 681799"/>
                <a:gd name="csY0" fmla="*/ 192881 h 681799"/>
                <a:gd name="csX1" fmla="*/ 634079 w 681799"/>
                <a:gd name="csY1" fmla="*/ 340805 h 681799"/>
                <a:gd name="csX2" fmla="*/ 340900 w 681799"/>
                <a:gd name="csY2" fmla="*/ 633984 h 681799"/>
                <a:gd name="csX3" fmla="*/ 47720 w 681799"/>
                <a:gd name="csY3" fmla="*/ 340805 h 681799"/>
                <a:gd name="csX4" fmla="*/ 340900 w 681799"/>
                <a:gd name="csY4" fmla="*/ 47625 h 681799"/>
                <a:gd name="csX5" fmla="*/ 489299 w 681799"/>
                <a:gd name="csY5" fmla="*/ 88392 h 681799"/>
                <a:gd name="csX6" fmla="*/ 523970 w 681799"/>
                <a:gd name="csY6" fmla="*/ 53721 h 681799"/>
                <a:gd name="csX7" fmla="*/ 340900 w 681799"/>
                <a:gd name="csY7" fmla="*/ 0 h 681799"/>
                <a:gd name="csX8" fmla="*/ 0 w 681799"/>
                <a:gd name="csY8" fmla="*/ 340900 h 681799"/>
                <a:gd name="csX9" fmla="*/ 340900 w 681799"/>
                <a:gd name="csY9" fmla="*/ 681799 h 681799"/>
                <a:gd name="csX10" fmla="*/ 681799 w 681799"/>
                <a:gd name="csY10" fmla="*/ 340900 h 681799"/>
                <a:gd name="csX11" fmla="*/ 628269 w 681799"/>
                <a:gd name="csY11" fmla="*/ 158210 h 681799"/>
                <a:gd name="csX12" fmla="*/ 593598 w 681799"/>
                <a:gd name="csY12" fmla="*/ 192881 h 6817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81799" h="681799">
                  <a:moveTo>
                    <a:pt x="593598" y="192881"/>
                  </a:moveTo>
                  <a:cubicBezTo>
                    <a:pt x="619220" y="236410"/>
                    <a:pt x="634079" y="286798"/>
                    <a:pt x="634079" y="340805"/>
                  </a:cubicBezTo>
                  <a:cubicBezTo>
                    <a:pt x="634079" y="502444"/>
                    <a:pt x="502539" y="633984"/>
                    <a:pt x="340900" y="633984"/>
                  </a:cubicBezTo>
                  <a:cubicBezTo>
                    <a:pt x="179260" y="633984"/>
                    <a:pt x="47720" y="502444"/>
                    <a:pt x="47720" y="340805"/>
                  </a:cubicBezTo>
                  <a:cubicBezTo>
                    <a:pt x="47720" y="179165"/>
                    <a:pt x="179260" y="47625"/>
                    <a:pt x="340900" y="47625"/>
                  </a:cubicBezTo>
                  <a:cubicBezTo>
                    <a:pt x="395097" y="47625"/>
                    <a:pt x="445675" y="62674"/>
                    <a:pt x="489299" y="88392"/>
                  </a:cubicBezTo>
                  <a:lnTo>
                    <a:pt x="523970" y="53721"/>
                  </a:lnTo>
                  <a:cubicBezTo>
                    <a:pt x="471011" y="19812"/>
                    <a:pt x="408337" y="0"/>
                    <a:pt x="340900" y="0"/>
                  </a:cubicBezTo>
                  <a:cubicBezTo>
                    <a:pt x="152971" y="0"/>
                    <a:pt x="0" y="152876"/>
                    <a:pt x="0" y="340900"/>
                  </a:cubicBezTo>
                  <a:cubicBezTo>
                    <a:pt x="0" y="528923"/>
                    <a:pt x="152876" y="681799"/>
                    <a:pt x="340900" y="681799"/>
                  </a:cubicBezTo>
                  <a:cubicBezTo>
                    <a:pt x="528923" y="681799"/>
                    <a:pt x="681799" y="528923"/>
                    <a:pt x="681799" y="340900"/>
                  </a:cubicBezTo>
                  <a:cubicBezTo>
                    <a:pt x="681799" y="273653"/>
                    <a:pt x="661988" y="211074"/>
                    <a:pt x="628269" y="158210"/>
                  </a:cubicBezTo>
                  <a:lnTo>
                    <a:pt x="593598" y="192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3E577715-08C2-3E09-B8A2-17E8A69A91E8}"/>
                </a:ext>
              </a:extLst>
            </p:cNvPr>
            <p:cNvSpPr/>
            <p:nvPr/>
          </p:nvSpPr>
          <p:spPr>
            <a:xfrm>
              <a:off x="4366703" y="1899944"/>
              <a:ext cx="1027557" cy="1027556"/>
            </a:xfrm>
            <a:custGeom>
              <a:avLst/>
              <a:gdLst>
                <a:gd name="csX0" fmla="*/ 891064 w 1027557"/>
                <a:gd name="csY0" fmla="*/ 241173 h 1027556"/>
                <a:gd name="csX1" fmla="*/ 979932 w 1027557"/>
                <a:gd name="csY1" fmla="*/ 513874 h 1027556"/>
                <a:gd name="csX2" fmla="*/ 513779 w 1027557"/>
                <a:gd name="csY2" fmla="*/ 980027 h 1027556"/>
                <a:gd name="csX3" fmla="*/ 47625 w 1027557"/>
                <a:gd name="csY3" fmla="*/ 513874 h 1027556"/>
                <a:gd name="csX4" fmla="*/ 513779 w 1027557"/>
                <a:gd name="csY4" fmla="*/ 47720 h 1027556"/>
                <a:gd name="csX5" fmla="*/ 786860 w 1027557"/>
                <a:gd name="csY5" fmla="*/ 136874 h 1027556"/>
                <a:gd name="csX6" fmla="*/ 820864 w 1027557"/>
                <a:gd name="csY6" fmla="*/ 102870 h 1027556"/>
                <a:gd name="csX7" fmla="*/ 513779 w 1027557"/>
                <a:gd name="csY7" fmla="*/ 0 h 1027556"/>
                <a:gd name="csX8" fmla="*/ 0 w 1027557"/>
                <a:gd name="csY8" fmla="*/ 513779 h 1027556"/>
                <a:gd name="csX9" fmla="*/ 513779 w 1027557"/>
                <a:gd name="csY9" fmla="*/ 1027557 h 1027556"/>
                <a:gd name="csX10" fmla="*/ 1027557 w 1027557"/>
                <a:gd name="csY10" fmla="*/ 513779 h 1027556"/>
                <a:gd name="csX11" fmla="*/ 924973 w 1027557"/>
                <a:gd name="csY11" fmla="*/ 207074 h 1027556"/>
                <a:gd name="csX12" fmla="*/ 890968 w 1027557"/>
                <a:gd name="csY12" fmla="*/ 241078 h 102755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27557" h="1027556">
                  <a:moveTo>
                    <a:pt x="891064" y="241173"/>
                  </a:moveTo>
                  <a:cubicBezTo>
                    <a:pt x="946690" y="317944"/>
                    <a:pt x="979932" y="411956"/>
                    <a:pt x="979932" y="513874"/>
                  </a:cubicBezTo>
                  <a:cubicBezTo>
                    <a:pt x="979932" y="770858"/>
                    <a:pt x="770858" y="980027"/>
                    <a:pt x="513779" y="980027"/>
                  </a:cubicBezTo>
                  <a:cubicBezTo>
                    <a:pt x="256699" y="980027"/>
                    <a:pt x="47625" y="770954"/>
                    <a:pt x="47625" y="513874"/>
                  </a:cubicBezTo>
                  <a:cubicBezTo>
                    <a:pt x="47625" y="256794"/>
                    <a:pt x="256699" y="47720"/>
                    <a:pt x="513779" y="47720"/>
                  </a:cubicBezTo>
                  <a:cubicBezTo>
                    <a:pt x="615791" y="47720"/>
                    <a:pt x="709993" y="81058"/>
                    <a:pt x="786860" y="136874"/>
                  </a:cubicBezTo>
                  <a:lnTo>
                    <a:pt x="820864" y="102870"/>
                  </a:lnTo>
                  <a:cubicBezTo>
                    <a:pt x="735044" y="38576"/>
                    <a:pt x="628936" y="0"/>
                    <a:pt x="513779" y="0"/>
                  </a:cubicBezTo>
                  <a:cubicBezTo>
                    <a:pt x="230505" y="0"/>
                    <a:pt x="0" y="230505"/>
                    <a:pt x="0" y="513779"/>
                  </a:cubicBezTo>
                  <a:cubicBezTo>
                    <a:pt x="0" y="797052"/>
                    <a:pt x="230505" y="1027557"/>
                    <a:pt x="513779" y="1027557"/>
                  </a:cubicBezTo>
                  <a:cubicBezTo>
                    <a:pt x="797052" y="1027557"/>
                    <a:pt x="1027557" y="797052"/>
                    <a:pt x="1027557" y="513779"/>
                  </a:cubicBezTo>
                  <a:cubicBezTo>
                    <a:pt x="1027557" y="398717"/>
                    <a:pt x="989076" y="292799"/>
                    <a:pt x="924973" y="207074"/>
                  </a:cubicBezTo>
                  <a:lnTo>
                    <a:pt x="890968" y="2410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/>
            <a:lstStyle>
              <a:defPPr>
                <a:defRPr lang="pl-PL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pl-PL"/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FCD4B3A0-8379-A940-069E-0DF44DDB8094}"/>
              </a:ext>
            </a:extLst>
          </p:cNvPr>
          <p:cNvGrpSpPr/>
          <p:nvPr/>
        </p:nvGrpSpPr>
        <p:grpSpPr>
          <a:xfrm>
            <a:off x="10601478" y="2103483"/>
            <a:ext cx="1091890" cy="738471"/>
            <a:chOff x="5849488" y="5498174"/>
            <a:chExt cx="1234528" cy="834941"/>
          </a:xfrm>
        </p:grpSpPr>
        <p:sp>
          <p:nvSpPr>
            <p:cNvPr id="23" name="Dowolny kształt: kształt 22">
              <a:extLst>
                <a:ext uri="{FF2B5EF4-FFF2-40B4-BE49-F238E27FC236}">
                  <a16:creationId xmlns:a16="http://schemas.microsoft.com/office/drawing/2014/main" id="{AFCF1FD1-37C7-0A30-C20F-E5E7DF97DCAA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Dowolny kształt: kształt 23">
              <a:extLst>
                <a:ext uri="{FF2B5EF4-FFF2-40B4-BE49-F238E27FC236}">
                  <a16:creationId xmlns:a16="http://schemas.microsoft.com/office/drawing/2014/main" id="{CBAA06C8-F811-D3B6-2B81-AD5CD7E97653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07179902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3565E-4B17-5953-4041-B04B93B91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0B9432A7-295D-FE55-3C2C-D658705DE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0681A6B3-CD34-1821-6737-77C8AF60B1B7}"/>
              </a:ext>
            </a:extLst>
          </p:cNvPr>
          <p:cNvSpPr txBox="1"/>
          <p:nvPr/>
        </p:nvSpPr>
        <p:spPr>
          <a:xfrm>
            <a:off x="604760" y="623908"/>
            <a:ext cx="4408677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pl-PL" sz="48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Laboratorium od </a:t>
            </a: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środka</a:t>
            </a:r>
            <a:endParaRPr lang="pl-PL" sz="2400" dirty="0">
              <a:solidFill>
                <a:srgbClr val="EC66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90E1E1FC-F0FC-A0A6-C246-03BB984AA9F4}"/>
              </a:ext>
            </a:extLst>
          </p:cNvPr>
          <p:cNvSpPr txBox="1"/>
          <p:nvPr/>
        </p:nvSpPr>
        <p:spPr>
          <a:xfrm>
            <a:off x="8451850" y="5565867"/>
            <a:ext cx="2810393" cy="765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pl-PL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Nowoczesne laboratoria Diagnostyka</a:t>
            </a:r>
          </a:p>
          <a:p>
            <a:pPr>
              <a:lnSpc>
                <a:spcPts val="1600"/>
              </a:lnSpc>
            </a:pPr>
            <a:r>
              <a:rPr lang="pl-PL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jak wyglądają?</a:t>
            </a:r>
          </a:p>
          <a:p>
            <a:pPr>
              <a:lnSpc>
                <a:spcPts val="2400"/>
              </a:lnSpc>
            </a:pPr>
            <a:r>
              <a:rPr lang="pl-PL" sz="1000" b="1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obejrzyj film na </a:t>
            </a:r>
            <a:r>
              <a:rPr lang="pl-PL" sz="1000" b="1" dirty="0" err="1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Youtube</a:t>
            </a:r>
            <a:endParaRPr lang="pl-PL" sz="1000" b="1" dirty="0">
              <a:solidFill>
                <a:srgbClr val="99F0E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DB4FE6EE-B0B9-C8E3-416F-947B1B931C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3833" y="6107351"/>
            <a:ext cx="212048" cy="201950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0AA31627-D3E8-E5BB-ADF3-7A34E00603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197" y="5492751"/>
            <a:ext cx="905450" cy="905450"/>
          </a:xfrm>
          <a:prstGeom prst="rect">
            <a:avLst/>
          </a:prstGeom>
        </p:spPr>
      </p:pic>
      <p:grpSp>
        <p:nvGrpSpPr>
          <p:cNvPr id="2" name="Grafika 4">
            <a:extLst>
              <a:ext uri="{FF2B5EF4-FFF2-40B4-BE49-F238E27FC236}">
                <a16:creationId xmlns:a16="http://schemas.microsoft.com/office/drawing/2014/main" id="{FE2C3806-939D-863A-B466-FF2610152C33}"/>
              </a:ext>
            </a:extLst>
          </p:cNvPr>
          <p:cNvGrpSpPr/>
          <p:nvPr/>
        </p:nvGrpSpPr>
        <p:grpSpPr>
          <a:xfrm>
            <a:off x="9703378" y="375027"/>
            <a:ext cx="2090419" cy="302894"/>
            <a:chOff x="7747127" y="444563"/>
            <a:chExt cx="2090419" cy="302894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85C2B949-A2A7-8B71-1D04-8296919E3B5C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FD0BEEF6-0F87-4BD0-C951-0D6C16B7773D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F336C6A5-68CF-2D72-E0AD-F28BA9AF6938}"/>
              </a:ext>
            </a:extLst>
          </p:cNvPr>
          <p:cNvGrpSpPr/>
          <p:nvPr/>
        </p:nvGrpSpPr>
        <p:grpSpPr>
          <a:xfrm>
            <a:off x="3868740" y="1995791"/>
            <a:ext cx="1090824" cy="729686"/>
            <a:chOff x="10181428" y="5323253"/>
            <a:chExt cx="1090824" cy="729686"/>
          </a:xfrm>
        </p:grpSpPr>
        <p:sp>
          <p:nvSpPr>
            <p:cNvPr id="14" name="Dowolny kształt: kształt 13">
              <a:extLst>
                <a:ext uri="{FF2B5EF4-FFF2-40B4-BE49-F238E27FC236}">
                  <a16:creationId xmlns:a16="http://schemas.microsoft.com/office/drawing/2014/main" id="{8ECA6454-6817-2570-59D1-5B12B0D8820C}"/>
                </a:ext>
              </a:extLst>
            </p:cNvPr>
            <p:cNvSpPr/>
            <p:nvPr/>
          </p:nvSpPr>
          <p:spPr>
            <a:xfrm>
              <a:off x="10181428" y="5323253"/>
              <a:ext cx="540134" cy="729686"/>
            </a:xfrm>
            <a:custGeom>
              <a:avLst/>
              <a:gdLst>
                <a:gd name="csX0" fmla="*/ 488566 w 540134"/>
                <a:gd name="csY0" fmla="*/ 618171 h 729686"/>
                <a:gd name="csX1" fmla="*/ 111499 w 540134"/>
                <a:gd name="csY1" fmla="*/ 678431 h 729686"/>
                <a:gd name="csX2" fmla="*/ 51638 w 540134"/>
                <a:gd name="csY2" fmla="*/ 300749 h 729686"/>
                <a:gd name="csX3" fmla="*/ 270133 w 540134"/>
                <a:gd name="csY3" fmla="*/ 0 h 729686"/>
                <a:gd name="csX4" fmla="*/ 485551 w 540134"/>
                <a:gd name="csY4" fmla="*/ 296473 h 729686"/>
                <a:gd name="csX5" fmla="*/ 488535 w 540134"/>
                <a:gd name="csY5" fmla="*/ 618171 h 7296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540134" h="729686">
                  <a:moveTo>
                    <a:pt x="488566" y="618171"/>
                  </a:moveTo>
                  <a:cubicBezTo>
                    <a:pt x="400897" y="739061"/>
                    <a:pt x="232143" y="765577"/>
                    <a:pt x="111499" y="678431"/>
                  </a:cubicBezTo>
                  <a:cubicBezTo>
                    <a:pt x="-9360" y="590486"/>
                    <a:pt x="-36092" y="421732"/>
                    <a:pt x="51638" y="300749"/>
                  </a:cubicBezTo>
                  <a:lnTo>
                    <a:pt x="270133" y="0"/>
                  </a:lnTo>
                  <a:lnTo>
                    <a:pt x="485551" y="296473"/>
                  </a:lnTo>
                  <a:cubicBezTo>
                    <a:pt x="555348" y="388787"/>
                    <a:pt x="560208" y="519613"/>
                    <a:pt x="488535" y="618171"/>
                  </a:cubicBezTo>
                </a:path>
              </a:pathLst>
            </a:custGeom>
            <a:solidFill>
              <a:srgbClr val="EC660B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57FF919D-BBF0-DA4A-CB28-164A9189F32A}"/>
                </a:ext>
              </a:extLst>
            </p:cNvPr>
            <p:cNvSpPr/>
            <p:nvPr/>
          </p:nvSpPr>
          <p:spPr>
            <a:xfrm>
              <a:off x="10578226" y="5347192"/>
              <a:ext cx="694026" cy="705747"/>
            </a:xfrm>
            <a:custGeom>
              <a:avLst/>
              <a:gdLst>
                <a:gd name="csX0" fmla="*/ 0 w 694026"/>
                <a:gd name="csY0" fmla="*/ 447079 h 705747"/>
                <a:gd name="csX1" fmla="*/ 249871 w 694026"/>
                <a:gd name="csY1" fmla="*/ 447079 h 705747"/>
                <a:gd name="csX2" fmla="*/ 249871 w 694026"/>
                <a:gd name="csY2" fmla="*/ 705747 h 705747"/>
                <a:gd name="csX3" fmla="*/ 444249 w 694026"/>
                <a:gd name="csY3" fmla="*/ 705747 h 705747"/>
                <a:gd name="csX4" fmla="*/ 444249 w 694026"/>
                <a:gd name="csY4" fmla="*/ 447079 h 705747"/>
                <a:gd name="csX5" fmla="*/ 694027 w 694026"/>
                <a:gd name="csY5" fmla="*/ 447079 h 705747"/>
                <a:gd name="csX6" fmla="*/ 694027 w 694026"/>
                <a:gd name="csY6" fmla="*/ 257192 h 705747"/>
                <a:gd name="csX7" fmla="*/ 444249 w 694026"/>
                <a:gd name="csY7" fmla="*/ 257192 h 705747"/>
                <a:gd name="csX8" fmla="*/ 444249 w 694026"/>
                <a:gd name="csY8" fmla="*/ 0 h 705747"/>
                <a:gd name="csX9" fmla="*/ 249871 w 694026"/>
                <a:gd name="csY9" fmla="*/ 0 h 705747"/>
                <a:gd name="csX10" fmla="*/ 249871 w 694026"/>
                <a:gd name="csY10" fmla="*/ 257192 h 705747"/>
                <a:gd name="csX11" fmla="*/ 0 w 694026"/>
                <a:gd name="csY11" fmla="*/ 257192 h 705747"/>
                <a:gd name="csX12" fmla="*/ 0 w 694026"/>
                <a:gd name="csY12" fmla="*/ 447079 h 7057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94026" h="705747">
                  <a:moveTo>
                    <a:pt x="0" y="447079"/>
                  </a:moveTo>
                  <a:lnTo>
                    <a:pt x="249871" y="447079"/>
                  </a:lnTo>
                  <a:lnTo>
                    <a:pt x="249871" y="705747"/>
                  </a:lnTo>
                  <a:lnTo>
                    <a:pt x="444249" y="705747"/>
                  </a:lnTo>
                  <a:lnTo>
                    <a:pt x="444249" y="447079"/>
                  </a:lnTo>
                  <a:lnTo>
                    <a:pt x="694027" y="447079"/>
                  </a:lnTo>
                  <a:lnTo>
                    <a:pt x="694027" y="257192"/>
                  </a:lnTo>
                  <a:lnTo>
                    <a:pt x="444249" y="257192"/>
                  </a:lnTo>
                  <a:lnTo>
                    <a:pt x="444249" y="0"/>
                  </a:lnTo>
                  <a:lnTo>
                    <a:pt x="249871" y="0"/>
                  </a:lnTo>
                  <a:lnTo>
                    <a:pt x="249871" y="257192"/>
                  </a:lnTo>
                  <a:lnTo>
                    <a:pt x="0" y="257192"/>
                  </a:lnTo>
                  <a:lnTo>
                    <a:pt x="0" y="447079"/>
                  </a:lnTo>
                  <a:close/>
                </a:path>
              </a:pathLst>
            </a:custGeom>
            <a:solidFill>
              <a:srgbClr val="004D44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>
                <a:solidFill>
                  <a:srgbClr val="004D4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67740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afika 4">
            <a:extLst>
              <a:ext uri="{FF2B5EF4-FFF2-40B4-BE49-F238E27FC236}">
                <a16:creationId xmlns:a16="http://schemas.microsoft.com/office/drawing/2014/main" id="{D8268E45-EA73-BBC1-374D-3DA2F858E2E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165B14CB-E629-9987-51D5-B65F5383B76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DF2F5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DE8C1A65-E719-82F4-2072-24AE715FBD6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4" name="Prostokąt 13">
            <a:extLst>
              <a:ext uri="{FF2B5EF4-FFF2-40B4-BE49-F238E27FC236}">
                <a16:creationId xmlns:a16="http://schemas.microsoft.com/office/drawing/2014/main" id="{2E57DCEE-BA82-0423-DC72-67C2E1ACF8CF}"/>
              </a:ext>
            </a:extLst>
          </p:cNvPr>
          <p:cNvSpPr/>
          <p:nvPr/>
        </p:nvSpPr>
        <p:spPr>
          <a:xfrm>
            <a:off x="252248" y="254000"/>
            <a:ext cx="11684000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94F33E22-70E3-4F32-AE2D-814C7F24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11" t="80" r="5481" b="-80"/>
          <a:stretch>
            <a:fillRect/>
          </a:stretch>
        </p:blipFill>
        <p:spPr>
          <a:xfrm>
            <a:off x="4896697" y="534630"/>
            <a:ext cx="7039551" cy="4469770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6F562475-8C83-A032-6663-DEE187173BF4}"/>
              </a:ext>
            </a:extLst>
          </p:cNvPr>
          <p:cNvSpPr txBox="1"/>
          <p:nvPr/>
        </p:nvSpPr>
        <p:spPr>
          <a:xfrm>
            <a:off x="580457" y="797551"/>
            <a:ext cx="4777885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Aplikacja</a:t>
            </a:r>
            <a:endParaRPr lang="pl-PL" sz="2400" dirty="0">
              <a:solidFill>
                <a:srgbClr val="EC66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F670CE84-D92E-3D77-C648-159D01E721CE}"/>
              </a:ext>
            </a:extLst>
          </p:cNvPr>
          <p:cNvSpPr txBox="1"/>
          <p:nvPr/>
        </p:nvSpPr>
        <p:spPr>
          <a:xfrm>
            <a:off x="642754" y="1570189"/>
            <a:ext cx="5613266" cy="2495363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</a:rPr>
              <a:t>Technologia wspiera nas również w kontakcie</a:t>
            </a: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</a:rPr>
              <a:t>z pacjentem. Aplikacja </a:t>
            </a:r>
            <a:r>
              <a:rPr lang="pl-PL" b="1" dirty="0">
                <a:solidFill>
                  <a:srgbClr val="004D44"/>
                </a:solidFill>
              </a:rPr>
              <a:t>Diagnostyka+ </a:t>
            </a:r>
            <a:r>
              <a:rPr lang="pl-PL" dirty="0">
                <a:solidFill>
                  <a:srgbClr val="004D44"/>
                </a:solidFill>
              </a:rPr>
              <a:t>umożliwia szybki</a:t>
            </a: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</a:rPr>
              <a:t>i bezpieczny dostęp do wyników, historię badań</a:t>
            </a:r>
            <a:br>
              <a:rPr lang="pl-PL" dirty="0">
                <a:solidFill>
                  <a:srgbClr val="004D44"/>
                </a:solidFill>
              </a:rPr>
            </a:br>
            <a:r>
              <a:rPr lang="pl-PL" dirty="0">
                <a:solidFill>
                  <a:srgbClr val="004D44"/>
                </a:solidFill>
              </a:rPr>
              <a:t>w jednym miejscu oraz pierwsze wsparcie informacyjne.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rgbClr val="004D44"/>
              </a:solidFill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rgbClr val="004D44"/>
                </a:solidFill>
              </a:rPr>
              <a:t>Rozwijamy także rozwiązania oparte na AI, które ułatwiają interpretację wyników i wspierają świadome decyzje zdrowotne.</a:t>
            </a:r>
          </a:p>
        </p:txBody>
      </p:sp>
      <p:sp>
        <p:nvSpPr>
          <p:cNvPr id="59" name="Dowolny kształt: kształt 58">
            <a:extLst>
              <a:ext uri="{FF2B5EF4-FFF2-40B4-BE49-F238E27FC236}">
                <a16:creationId xmlns:a16="http://schemas.microsoft.com/office/drawing/2014/main" id="{C83C4253-EADF-E238-6271-4DEB494AC249}"/>
              </a:ext>
            </a:extLst>
          </p:cNvPr>
          <p:cNvSpPr/>
          <p:nvPr/>
        </p:nvSpPr>
        <p:spPr>
          <a:xfrm>
            <a:off x="4678036" y="5037054"/>
            <a:ext cx="640439" cy="476673"/>
          </a:xfrm>
          <a:custGeom>
            <a:avLst/>
            <a:gdLst>
              <a:gd name="csX0" fmla="*/ 675602 w 717943"/>
              <a:gd name="csY0" fmla="*/ 228275 h 534358"/>
              <a:gd name="csX1" fmla="*/ 632375 w 717943"/>
              <a:gd name="csY1" fmla="*/ 478176 h 534358"/>
              <a:gd name="csX2" fmla="*/ 562364 w 717943"/>
              <a:gd name="csY2" fmla="*/ 534359 h 534358"/>
              <a:gd name="csX3" fmla="*/ 147674 w 717943"/>
              <a:gd name="csY3" fmla="*/ 534359 h 534358"/>
              <a:gd name="csX4" fmla="*/ 86122 w 717943"/>
              <a:gd name="csY4" fmla="*/ 479317 h 534358"/>
              <a:gd name="csX5" fmla="*/ 42290 w 717943"/>
              <a:gd name="csY5" fmla="*/ 230423 h 534358"/>
              <a:gd name="csX6" fmla="*/ 2083 w 717943"/>
              <a:gd name="csY6" fmla="*/ 213911 h 534358"/>
              <a:gd name="csX7" fmla="*/ 17387 w 717943"/>
              <a:gd name="csY7" fmla="*/ 176858 h 534358"/>
              <a:gd name="csX8" fmla="*/ 199427 w 717943"/>
              <a:gd name="csY8" fmla="*/ 175247 h 534358"/>
              <a:gd name="csX9" fmla="*/ 269437 w 717943"/>
              <a:gd name="csY9" fmla="*/ 10794 h 534358"/>
              <a:gd name="csX10" fmla="*/ 292795 w 717943"/>
              <a:gd name="csY10" fmla="*/ 927 h 534358"/>
              <a:gd name="csX11" fmla="*/ 300313 w 717943"/>
              <a:gd name="csY11" fmla="*/ 24823 h 534358"/>
              <a:gd name="csX12" fmla="*/ 235270 w 717943"/>
              <a:gd name="csY12" fmla="*/ 175113 h 534358"/>
              <a:gd name="csX13" fmla="*/ 477251 w 717943"/>
              <a:gd name="csY13" fmla="*/ 174912 h 534358"/>
              <a:gd name="csX14" fmla="*/ 416974 w 717943"/>
              <a:gd name="csY14" fmla="*/ 27105 h 534358"/>
              <a:gd name="csX15" fmla="*/ 423150 w 717943"/>
              <a:gd name="csY15" fmla="*/ 2135 h 534358"/>
              <a:gd name="csX16" fmla="*/ 451006 w 717943"/>
              <a:gd name="csY16" fmla="*/ 15157 h 534358"/>
              <a:gd name="csX17" fmla="*/ 516116 w 717943"/>
              <a:gd name="csY17" fmla="*/ 174979 h 534358"/>
              <a:gd name="csX18" fmla="*/ 698290 w 717943"/>
              <a:gd name="csY18" fmla="*/ 176321 h 534358"/>
              <a:gd name="csX19" fmla="*/ 717488 w 717943"/>
              <a:gd name="csY19" fmla="*/ 207198 h 534358"/>
              <a:gd name="csX20" fmla="*/ 675602 w 717943"/>
              <a:gd name="csY20" fmla="*/ 228275 h 534358"/>
              <a:gd name="csX21" fmla="*/ 202380 w 717943"/>
              <a:gd name="csY21" fmla="*/ 344466 h 534358"/>
              <a:gd name="csX22" fmla="*/ 194862 w 717943"/>
              <a:gd name="csY22" fmla="*/ 230087 h 534358"/>
              <a:gd name="csX23" fmla="*/ 77127 w 717943"/>
              <a:gd name="csY23" fmla="*/ 231027 h 534358"/>
              <a:gd name="csX24" fmla="*/ 96459 w 717943"/>
              <a:gd name="csY24" fmla="*/ 345204 h 534358"/>
              <a:gd name="csX25" fmla="*/ 202380 w 717943"/>
              <a:gd name="csY25" fmla="*/ 344466 h 534358"/>
              <a:gd name="csX26" fmla="*/ 343407 w 717943"/>
              <a:gd name="csY26" fmla="*/ 344869 h 534358"/>
              <a:gd name="csX27" fmla="*/ 342937 w 717943"/>
              <a:gd name="csY27" fmla="*/ 229953 h 534358"/>
              <a:gd name="csX28" fmla="*/ 224531 w 717943"/>
              <a:gd name="csY28" fmla="*/ 231497 h 534358"/>
              <a:gd name="csX29" fmla="*/ 231713 w 717943"/>
              <a:gd name="csY29" fmla="*/ 345204 h 534358"/>
              <a:gd name="csX30" fmla="*/ 343407 w 717943"/>
              <a:gd name="csY30" fmla="*/ 344869 h 534358"/>
              <a:gd name="csX31" fmla="*/ 485978 w 717943"/>
              <a:gd name="csY31" fmla="*/ 344332 h 534358"/>
              <a:gd name="csX32" fmla="*/ 491616 w 717943"/>
              <a:gd name="csY32" fmla="*/ 230557 h 534358"/>
              <a:gd name="csX33" fmla="*/ 373680 w 717943"/>
              <a:gd name="csY33" fmla="*/ 230691 h 534358"/>
              <a:gd name="csX34" fmla="*/ 373948 w 717943"/>
              <a:gd name="csY34" fmla="*/ 345137 h 534358"/>
              <a:gd name="csX35" fmla="*/ 485911 w 717943"/>
              <a:gd name="csY35" fmla="*/ 344265 h 534358"/>
              <a:gd name="csX36" fmla="*/ 624991 w 717943"/>
              <a:gd name="csY36" fmla="*/ 344332 h 534358"/>
              <a:gd name="csX37" fmla="*/ 642577 w 717943"/>
              <a:gd name="csY37" fmla="*/ 229953 h 534358"/>
              <a:gd name="csX38" fmla="*/ 523299 w 717943"/>
              <a:gd name="csY38" fmla="*/ 230289 h 534358"/>
              <a:gd name="csX39" fmla="*/ 515378 w 717943"/>
              <a:gd name="csY39" fmla="*/ 345339 h 534358"/>
              <a:gd name="csX40" fmla="*/ 624924 w 717943"/>
              <a:gd name="csY40" fmla="*/ 344399 h 534358"/>
              <a:gd name="csX41" fmla="*/ 211643 w 717943"/>
              <a:gd name="csY41" fmla="*/ 501938 h 534358"/>
              <a:gd name="csX42" fmla="*/ 204192 w 717943"/>
              <a:gd name="csY42" fmla="*/ 375209 h 534358"/>
              <a:gd name="csX43" fmla="*/ 99412 w 717943"/>
              <a:gd name="csY43" fmla="*/ 375947 h 534358"/>
              <a:gd name="csX44" fmla="*/ 119616 w 717943"/>
              <a:gd name="csY44" fmla="*/ 477169 h 534358"/>
              <a:gd name="csX45" fmla="*/ 143445 w 717943"/>
              <a:gd name="csY45" fmla="*/ 501871 h 534358"/>
              <a:gd name="csX46" fmla="*/ 211710 w 717943"/>
              <a:gd name="csY46" fmla="*/ 501871 h 534358"/>
              <a:gd name="csX47" fmla="*/ 343474 w 717943"/>
              <a:gd name="csY47" fmla="*/ 501468 h 534358"/>
              <a:gd name="csX48" fmla="*/ 342803 w 717943"/>
              <a:gd name="csY48" fmla="*/ 375276 h 534358"/>
              <a:gd name="csX49" fmla="*/ 233525 w 717943"/>
              <a:gd name="csY49" fmla="*/ 375947 h 534358"/>
              <a:gd name="csX50" fmla="*/ 241043 w 717943"/>
              <a:gd name="csY50" fmla="*/ 502139 h 534358"/>
              <a:gd name="csX51" fmla="*/ 343407 w 717943"/>
              <a:gd name="csY51" fmla="*/ 501468 h 534358"/>
              <a:gd name="csX52" fmla="*/ 475372 w 717943"/>
              <a:gd name="csY52" fmla="*/ 502207 h 534358"/>
              <a:gd name="csX53" fmla="*/ 482823 w 717943"/>
              <a:gd name="csY53" fmla="*/ 375746 h 534358"/>
              <a:gd name="csX54" fmla="*/ 373680 w 717943"/>
              <a:gd name="csY54" fmla="*/ 376215 h 534358"/>
              <a:gd name="csX55" fmla="*/ 373881 w 717943"/>
              <a:gd name="csY55" fmla="*/ 501804 h 534358"/>
              <a:gd name="csX56" fmla="*/ 475372 w 717943"/>
              <a:gd name="csY56" fmla="*/ 502207 h 534358"/>
              <a:gd name="csX57" fmla="*/ 599484 w 717943"/>
              <a:gd name="csY57" fmla="*/ 474619 h 534358"/>
              <a:gd name="csX58" fmla="*/ 618278 w 717943"/>
              <a:gd name="csY58" fmla="*/ 375410 h 534358"/>
              <a:gd name="csX59" fmla="*/ 513700 w 717943"/>
              <a:gd name="csY59" fmla="*/ 375678 h 534358"/>
              <a:gd name="csX60" fmla="*/ 505511 w 717943"/>
              <a:gd name="csY60" fmla="*/ 502072 h 534358"/>
              <a:gd name="csX61" fmla="*/ 563170 w 717943"/>
              <a:gd name="csY61" fmla="*/ 502945 h 534358"/>
              <a:gd name="csX62" fmla="*/ 599484 w 717943"/>
              <a:gd name="csY62" fmla="*/ 474619 h 5343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</a:cxnLst>
            <a:rect l="l" t="t" r="r" b="b"/>
            <a:pathLst>
              <a:path w="717943" h="534358">
                <a:moveTo>
                  <a:pt x="675602" y="228275"/>
                </a:moveTo>
                <a:lnTo>
                  <a:pt x="632375" y="478176"/>
                </a:lnTo>
                <a:cubicBezTo>
                  <a:pt x="626065" y="514490"/>
                  <a:pt x="597336" y="534359"/>
                  <a:pt x="562364" y="534359"/>
                </a:cubicBezTo>
                <a:lnTo>
                  <a:pt x="147674" y="534359"/>
                </a:lnTo>
                <a:cubicBezTo>
                  <a:pt x="115186" y="534359"/>
                  <a:pt x="91626" y="510597"/>
                  <a:pt x="86122" y="479317"/>
                </a:cubicBezTo>
                <a:lnTo>
                  <a:pt x="42290" y="230423"/>
                </a:lnTo>
                <a:cubicBezTo>
                  <a:pt x="22622" y="233712"/>
                  <a:pt x="8124" y="226127"/>
                  <a:pt x="2083" y="213911"/>
                </a:cubicBezTo>
                <a:cubicBezTo>
                  <a:pt x="-2817" y="204043"/>
                  <a:pt x="404" y="176993"/>
                  <a:pt x="17387" y="176858"/>
                </a:cubicBezTo>
                <a:lnTo>
                  <a:pt x="199427" y="175247"/>
                </a:lnTo>
                <a:lnTo>
                  <a:pt x="269437" y="10794"/>
                </a:lnTo>
                <a:cubicBezTo>
                  <a:pt x="272524" y="3612"/>
                  <a:pt x="287023" y="-2362"/>
                  <a:pt x="292795" y="927"/>
                </a:cubicBezTo>
                <a:cubicBezTo>
                  <a:pt x="298568" y="4216"/>
                  <a:pt x="303132" y="18245"/>
                  <a:pt x="300313" y="24823"/>
                </a:cubicBezTo>
                <a:lnTo>
                  <a:pt x="235270" y="175113"/>
                </a:lnTo>
                <a:lnTo>
                  <a:pt x="477251" y="174912"/>
                </a:lnTo>
                <a:lnTo>
                  <a:pt x="416974" y="27105"/>
                </a:lnTo>
                <a:cubicBezTo>
                  <a:pt x="413350" y="18178"/>
                  <a:pt x="416572" y="5559"/>
                  <a:pt x="423150" y="2135"/>
                </a:cubicBezTo>
                <a:cubicBezTo>
                  <a:pt x="434561" y="-3839"/>
                  <a:pt x="446375" y="3813"/>
                  <a:pt x="451006" y="15157"/>
                </a:cubicBezTo>
                <a:lnTo>
                  <a:pt x="516116" y="174979"/>
                </a:lnTo>
                <a:lnTo>
                  <a:pt x="698290" y="176321"/>
                </a:lnTo>
                <a:cubicBezTo>
                  <a:pt x="713057" y="176456"/>
                  <a:pt x="719837" y="196056"/>
                  <a:pt x="717488" y="207198"/>
                </a:cubicBezTo>
                <a:cubicBezTo>
                  <a:pt x="713997" y="223308"/>
                  <a:pt x="705405" y="232906"/>
                  <a:pt x="675602" y="228275"/>
                </a:cubicBezTo>
                <a:close/>
                <a:moveTo>
                  <a:pt x="202380" y="344466"/>
                </a:moveTo>
                <a:lnTo>
                  <a:pt x="194862" y="230087"/>
                </a:lnTo>
                <a:lnTo>
                  <a:pt x="77127" y="231027"/>
                </a:lnTo>
                <a:lnTo>
                  <a:pt x="96459" y="345204"/>
                </a:lnTo>
                <a:lnTo>
                  <a:pt x="202380" y="344466"/>
                </a:lnTo>
                <a:close/>
                <a:moveTo>
                  <a:pt x="343407" y="344869"/>
                </a:moveTo>
                <a:lnTo>
                  <a:pt x="342937" y="229953"/>
                </a:lnTo>
                <a:lnTo>
                  <a:pt x="224531" y="231497"/>
                </a:lnTo>
                <a:lnTo>
                  <a:pt x="231713" y="345204"/>
                </a:lnTo>
                <a:lnTo>
                  <a:pt x="343407" y="344869"/>
                </a:lnTo>
                <a:close/>
                <a:moveTo>
                  <a:pt x="485978" y="344332"/>
                </a:moveTo>
                <a:lnTo>
                  <a:pt x="491616" y="230557"/>
                </a:lnTo>
                <a:lnTo>
                  <a:pt x="373680" y="230691"/>
                </a:lnTo>
                <a:lnTo>
                  <a:pt x="373948" y="345137"/>
                </a:lnTo>
                <a:lnTo>
                  <a:pt x="485911" y="344265"/>
                </a:lnTo>
                <a:close/>
                <a:moveTo>
                  <a:pt x="624991" y="344332"/>
                </a:moveTo>
                <a:lnTo>
                  <a:pt x="642577" y="229953"/>
                </a:lnTo>
                <a:lnTo>
                  <a:pt x="523299" y="230289"/>
                </a:lnTo>
                <a:lnTo>
                  <a:pt x="515378" y="345339"/>
                </a:lnTo>
                <a:lnTo>
                  <a:pt x="624924" y="344399"/>
                </a:lnTo>
                <a:close/>
                <a:moveTo>
                  <a:pt x="211643" y="501938"/>
                </a:moveTo>
                <a:lnTo>
                  <a:pt x="204192" y="375209"/>
                </a:lnTo>
                <a:lnTo>
                  <a:pt x="99412" y="375947"/>
                </a:lnTo>
                <a:lnTo>
                  <a:pt x="119616" y="477169"/>
                </a:lnTo>
                <a:cubicBezTo>
                  <a:pt x="121227" y="485090"/>
                  <a:pt x="134719" y="501871"/>
                  <a:pt x="143445" y="501871"/>
                </a:cubicBezTo>
                <a:lnTo>
                  <a:pt x="211710" y="501871"/>
                </a:lnTo>
                <a:close/>
                <a:moveTo>
                  <a:pt x="343474" y="501468"/>
                </a:moveTo>
                <a:lnTo>
                  <a:pt x="342803" y="375276"/>
                </a:lnTo>
                <a:lnTo>
                  <a:pt x="233525" y="375947"/>
                </a:lnTo>
                <a:lnTo>
                  <a:pt x="241043" y="502139"/>
                </a:lnTo>
                <a:lnTo>
                  <a:pt x="343407" y="501468"/>
                </a:lnTo>
                <a:close/>
                <a:moveTo>
                  <a:pt x="475372" y="502207"/>
                </a:moveTo>
                <a:lnTo>
                  <a:pt x="482823" y="375746"/>
                </a:lnTo>
                <a:lnTo>
                  <a:pt x="373680" y="376215"/>
                </a:lnTo>
                <a:lnTo>
                  <a:pt x="373881" y="501804"/>
                </a:lnTo>
                <a:lnTo>
                  <a:pt x="475372" y="502207"/>
                </a:lnTo>
                <a:close/>
                <a:moveTo>
                  <a:pt x="599484" y="474619"/>
                </a:moveTo>
                <a:lnTo>
                  <a:pt x="618278" y="375410"/>
                </a:lnTo>
                <a:lnTo>
                  <a:pt x="513700" y="375678"/>
                </a:lnTo>
                <a:lnTo>
                  <a:pt x="505511" y="502072"/>
                </a:lnTo>
                <a:lnTo>
                  <a:pt x="563170" y="502945"/>
                </a:lnTo>
                <a:cubicBezTo>
                  <a:pt x="580085" y="503213"/>
                  <a:pt x="595725" y="494353"/>
                  <a:pt x="599484" y="474619"/>
                </a:cubicBezTo>
                <a:close/>
              </a:path>
            </a:pathLst>
          </a:custGeom>
          <a:solidFill>
            <a:srgbClr val="004D44"/>
          </a:solidFill>
          <a:ln w="6712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grpSp>
        <p:nvGrpSpPr>
          <p:cNvPr id="60" name="Grafika 56">
            <a:extLst>
              <a:ext uri="{FF2B5EF4-FFF2-40B4-BE49-F238E27FC236}">
                <a16:creationId xmlns:a16="http://schemas.microsoft.com/office/drawing/2014/main" id="{1FF92D56-8C8D-3D79-B666-8D7377C7B9EA}"/>
              </a:ext>
            </a:extLst>
          </p:cNvPr>
          <p:cNvGrpSpPr/>
          <p:nvPr/>
        </p:nvGrpSpPr>
        <p:grpSpPr>
          <a:xfrm>
            <a:off x="657991" y="4983931"/>
            <a:ext cx="375913" cy="640814"/>
            <a:chOff x="840871" y="4816464"/>
            <a:chExt cx="421405" cy="718363"/>
          </a:xfrm>
        </p:grpSpPr>
        <p:sp>
          <p:nvSpPr>
            <p:cNvPr id="61" name="Dowolny kształt: kształt 60">
              <a:extLst>
                <a:ext uri="{FF2B5EF4-FFF2-40B4-BE49-F238E27FC236}">
                  <a16:creationId xmlns:a16="http://schemas.microsoft.com/office/drawing/2014/main" id="{1735B0ED-8950-21D1-A32C-ECCED30EDB9E}"/>
                </a:ext>
              </a:extLst>
            </p:cNvPr>
            <p:cNvSpPr/>
            <p:nvPr/>
          </p:nvSpPr>
          <p:spPr>
            <a:xfrm>
              <a:off x="872220" y="4816464"/>
              <a:ext cx="390056" cy="718363"/>
            </a:xfrm>
            <a:custGeom>
              <a:avLst/>
              <a:gdLst>
                <a:gd name="csX0" fmla="*/ 324678 w 390056"/>
                <a:gd name="csY0" fmla="*/ 694461 h 718363"/>
                <a:gd name="csX1" fmla="*/ 369315 w 390056"/>
                <a:gd name="csY1" fmla="*/ 623914 h 718363"/>
                <a:gd name="csX2" fmla="*/ 369315 w 390056"/>
                <a:gd name="csY2" fmla="*/ 84979 h 718363"/>
                <a:gd name="csX3" fmla="*/ 310179 w 390056"/>
                <a:gd name="csY3" fmla="*/ 22956 h 718363"/>
                <a:gd name="csX4" fmla="*/ 77058 w 390056"/>
                <a:gd name="csY4" fmla="*/ 22956 h 718363"/>
                <a:gd name="csX5" fmla="*/ 22621 w 390056"/>
                <a:gd name="csY5" fmla="*/ 79474 h 718363"/>
                <a:gd name="csX6" fmla="*/ 24165 w 390056"/>
                <a:gd name="csY6" fmla="*/ 432948 h 718363"/>
                <a:gd name="csX7" fmla="*/ 13828 w 390056"/>
                <a:gd name="csY7" fmla="*/ 447044 h 718363"/>
                <a:gd name="csX8" fmla="*/ 738 w 390056"/>
                <a:gd name="csY8" fmla="*/ 433015 h 718363"/>
                <a:gd name="csX9" fmla="*/ 0 w 390056"/>
                <a:gd name="csY9" fmla="*/ 83368 h 718363"/>
                <a:gd name="csX10" fmla="*/ 77797 w 390056"/>
                <a:gd name="csY10" fmla="*/ 0 h 718363"/>
                <a:gd name="csX11" fmla="*/ 313401 w 390056"/>
                <a:gd name="csY11" fmla="*/ 134 h 718363"/>
                <a:gd name="csX12" fmla="*/ 390056 w 390056"/>
                <a:gd name="csY12" fmla="*/ 79005 h 718363"/>
                <a:gd name="csX13" fmla="*/ 389519 w 390056"/>
                <a:gd name="csY13" fmla="*/ 646938 h 718363"/>
                <a:gd name="csX14" fmla="*/ 324006 w 390056"/>
                <a:gd name="csY14" fmla="*/ 716545 h 718363"/>
                <a:gd name="csX15" fmla="*/ 59136 w 390056"/>
                <a:gd name="csY15" fmla="*/ 715471 h 718363"/>
                <a:gd name="csX16" fmla="*/ 1678 w 390056"/>
                <a:gd name="csY16" fmla="*/ 620961 h 718363"/>
                <a:gd name="csX17" fmla="*/ 3826 w 390056"/>
                <a:gd name="csY17" fmla="*/ 604650 h 718363"/>
                <a:gd name="csX18" fmla="*/ 17385 w 390056"/>
                <a:gd name="csY18" fmla="*/ 601831 h 718363"/>
                <a:gd name="csX19" fmla="*/ 64439 w 390056"/>
                <a:gd name="csY19" fmla="*/ 694394 h 718363"/>
                <a:gd name="csX20" fmla="*/ 324611 w 390056"/>
                <a:gd name="csY20" fmla="*/ 694461 h 7183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390056" h="718363">
                  <a:moveTo>
                    <a:pt x="324678" y="694461"/>
                  </a:moveTo>
                  <a:cubicBezTo>
                    <a:pt x="358508" y="693253"/>
                    <a:pt x="369315" y="652308"/>
                    <a:pt x="369315" y="623914"/>
                  </a:cubicBezTo>
                  <a:lnTo>
                    <a:pt x="369315" y="84979"/>
                  </a:lnTo>
                  <a:cubicBezTo>
                    <a:pt x="369315" y="47054"/>
                    <a:pt x="346493" y="22956"/>
                    <a:pt x="310179" y="22956"/>
                  </a:cubicBezTo>
                  <a:lnTo>
                    <a:pt x="77058" y="22956"/>
                  </a:lnTo>
                  <a:cubicBezTo>
                    <a:pt x="44906" y="22822"/>
                    <a:pt x="22419" y="45510"/>
                    <a:pt x="22621" y="79474"/>
                  </a:cubicBezTo>
                  <a:lnTo>
                    <a:pt x="24165" y="432948"/>
                  </a:lnTo>
                  <a:cubicBezTo>
                    <a:pt x="24165" y="436908"/>
                    <a:pt x="17117" y="445365"/>
                    <a:pt x="13828" y="447044"/>
                  </a:cubicBezTo>
                  <a:cubicBezTo>
                    <a:pt x="9733" y="449192"/>
                    <a:pt x="806" y="438452"/>
                    <a:pt x="738" y="433015"/>
                  </a:cubicBezTo>
                  <a:lnTo>
                    <a:pt x="0" y="83368"/>
                  </a:lnTo>
                  <a:cubicBezTo>
                    <a:pt x="-67" y="38126"/>
                    <a:pt x="30944" y="-67"/>
                    <a:pt x="77797" y="0"/>
                  </a:cubicBezTo>
                  <a:lnTo>
                    <a:pt x="313401" y="134"/>
                  </a:lnTo>
                  <a:cubicBezTo>
                    <a:pt x="358844" y="134"/>
                    <a:pt x="390123" y="34300"/>
                    <a:pt x="390056" y="79005"/>
                  </a:cubicBezTo>
                  <a:lnTo>
                    <a:pt x="389519" y="646938"/>
                  </a:lnTo>
                  <a:cubicBezTo>
                    <a:pt x="389519" y="680701"/>
                    <a:pt x="357770" y="715941"/>
                    <a:pt x="324006" y="716545"/>
                  </a:cubicBezTo>
                  <a:cubicBezTo>
                    <a:pt x="234329" y="718089"/>
                    <a:pt x="147807" y="720170"/>
                    <a:pt x="59136" y="715471"/>
                  </a:cubicBezTo>
                  <a:cubicBezTo>
                    <a:pt x="14230" y="713122"/>
                    <a:pt x="-2953" y="655999"/>
                    <a:pt x="1678" y="620961"/>
                  </a:cubicBezTo>
                  <a:lnTo>
                    <a:pt x="3826" y="604650"/>
                  </a:lnTo>
                  <a:cubicBezTo>
                    <a:pt x="4363" y="600824"/>
                    <a:pt x="14969" y="598810"/>
                    <a:pt x="17385" y="601831"/>
                  </a:cubicBezTo>
                  <a:cubicBezTo>
                    <a:pt x="24500" y="610892"/>
                    <a:pt x="16445" y="692582"/>
                    <a:pt x="64439" y="694394"/>
                  </a:cubicBezTo>
                  <a:cubicBezTo>
                    <a:pt x="150760" y="697616"/>
                    <a:pt x="235806" y="697549"/>
                    <a:pt x="324611" y="694461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2" name="Dowolny kształt: kształt 61">
              <a:extLst>
                <a:ext uri="{FF2B5EF4-FFF2-40B4-BE49-F238E27FC236}">
                  <a16:creationId xmlns:a16="http://schemas.microsoft.com/office/drawing/2014/main" id="{B052FAF7-E2D3-D5FB-7D1C-D92C56A3CE91}"/>
                </a:ext>
              </a:extLst>
            </p:cNvPr>
            <p:cNvSpPr/>
            <p:nvPr/>
          </p:nvSpPr>
          <p:spPr>
            <a:xfrm>
              <a:off x="840871" y="5276105"/>
              <a:ext cx="371035" cy="118965"/>
            </a:xfrm>
            <a:custGeom>
              <a:avLst/>
              <a:gdLst>
                <a:gd name="csX0" fmla="*/ 238896 w 371035"/>
                <a:gd name="csY0" fmla="*/ 22039 h 118965"/>
                <a:gd name="csX1" fmla="*/ 132908 w 371035"/>
                <a:gd name="csY1" fmla="*/ 22576 h 118965"/>
                <a:gd name="csX2" fmla="*/ 64979 w 371035"/>
                <a:gd name="csY2" fmla="*/ 32980 h 118965"/>
                <a:gd name="csX3" fmla="*/ 23093 w 371035"/>
                <a:gd name="csY3" fmla="*/ 96143 h 118965"/>
                <a:gd name="csX4" fmla="*/ 304342 w 371035"/>
                <a:gd name="csY4" fmla="*/ 96680 h 118965"/>
                <a:gd name="csX5" fmla="*/ 317364 w 371035"/>
                <a:gd name="csY5" fmla="*/ 105473 h 118965"/>
                <a:gd name="csX6" fmla="*/ 304073 w 371035"/>
                <a:gd name="csY6" fmla="*/ 118495 h 118965"/>
                <a:gd name="csX7" fmla="*/ 35109 w 371035"/>
                <a:gd name="csY7" fmla="*/ 118965 h 118965"/>
                <a:gd name="csX8" fmla="*/ 9467 w 371035"/>
                <a:gd name="csY8" fmla="*/ 112320 h 118965"/>
                <a:gd name="csX9" fmla="*/ 3 w 371035"/>
                <a:gd name="csY9" fmla="*/ 85806 h 118965"/>
                <a:gd name="csX10" fmla="*/ 86190 w 371035"/>
                <a:gd name="csY10" fmla="*/ 5996 h 118965"/>
                <a:gd name="csX11" fmla="*/ 143178 w 371035"/>
                <a:gd name="csY11" fmla="*/ 2841 h 118965"/>
                <a:gd name="csX12" fmla="*/ 267290 w 371035"/>
                <a:gd name="csY12" fmla="*/ 2908 h 118965"/>
                <a:gd name="csX13" fmla="*/ 353342 w 371035"/>
                <a:gd name="csY13" fmla="*/ 42109 h 118965"/>
                <a:gd name="csX14" fmla="*/ 362001 w 371035"/>
                <a:gd name="csY14" fmla="*/ 117757 h 118965"/>
                <a:gd name="csX15" fmla="*/ 293602 w 371035"/>
                <a:gd name="csY15" fmla="*/ 30295 h 118965"/>
                <a:gd name="csX16" fmla="*/ 238829 w 371035"/>
                <a:gd name="csY16" fmla="*/ 21971 h 11896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371035" h="118965">
                  <a:moveTo>
                    <a:pt x="238896" y="22039"/>
                  </a:moveTo>
                  <a:cubicBezTo>
                    <a:pt x="203656" y="44659"/>
                    <a:pt x="166604" y="45465"/>
                    <a:pt x="132908" y="22576"/>
                  </a:cubicBezTo>
                  <a:lnTo>
                    <a:pt x="64979" y="32980"/>
                  </a:lnTo>
                  <a:cubicBezTo>
                    <a:pt x="35780" y="37477"/>
                    <a:pt x="15240" y="68152"/>
                    <a:pt x="23093" y="96143"/>
                  </a:cubicBezTo>
                  <a:lnTo>
                    <a:pt x="304342" y="96680"/>
                  </a:lnTo>
                  <a:cubicBezTo>
                    <a:pt x="308101" y="96680"/>
                    <a:pt x="315552" y="102453"/>
                    <a:pt x="317364" y="105473"/>
                  </a:cubicBezTo>
                  <a:cubicBezTo>
                    <a:pt x="319176" y="108494"/>
                    <a:pt x="310115" y="118428"/>
                    <a:pt x="304073" y="118495"/>
                  </a:cubicBezTo>
                  <a:lnTo>
                    <a:pt x="35109" y="118965"/>
                  </a:lnTo>
                  <a:cubicBezTo>
                    <a:pt x="25376" y="118965"/>
                    <a:pt x="13696" y="116213"/>
                    <a:pt x="9467" y="112320"/>
                  </a:cubicBezTo>
                  <a:cubicBezTo>
                    <a:pt x="4433" y="107688"/>
                    <a:pt x="-131" y="93659"/>
                    <a:pt x="3" y="85806"/>
                  </a:cubicBezTo>
                  <a:cubicBezTo>
                    <a:pt x="875" y="36403"/>
                    <a:pt x="39874" y="8748"/>
                    <a:pt x="86190" y="5996"/>
                  </a:cubicBezTo>
                  <a:cubicBezTo>
                    <a:pt x="103441" y="4989"/>
                    <a:pt x="128679" y="-4677"/>
                    <a:pt x="143178" y="2841"/>
                  </a:cubicBezTo>
                  <a:cubicBezTo>
                    <a:pt x="219766" y="42377"/>
                    <a:pt x="191238" y="-7496"/>
                    <a:pt x="267290" y="2908"/>
                  </a:cubicBezTo>
                  <a:cubicBezTo>
                    <a:pt x="300315" y="7406"/>
                    <a:pt x="331326" y="13715"/>
                    <a:pt x="353342" y="42109"/>
                  </a:cubicBezTo>
                  <a:cubicBezTo>
                    <a:pt x="364082" y="56003"/>
                    <a:pt x="382004" y="106950"/>
                    <a:pt x="362001" y="117757"/>
                  </a:cubicBezTo>
                  <a:cubicBezTo>
                    <a:pt x="338978" y="130242"/>
                    <a:pt x="364686" y="41169"/>
                    <a:pt x="293602" y="30295"/>
                  </a:cubicBezTo>
                  <a:lnTo>
                    <a:pt x="238829" y="21971"/>
                  </a:ln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3" name="Dowolny kształt: kształt 62">
              <a:extLst>
                <a:ext uri="{FF2B5EF4-FFF2-40B4-BE49-F238E27FC236}">
                  <a16:creationId xmlns:a16="http://schemas.microsoft.com/office/drawing/2014/main" id="{5D027F71-71F4-976D-09C0-4CC667049131}"/>
                </a:ext>
              </a:extLst>
            </p:cNvPr>
            <p:cNvSpPr/>
            <p:nvPr/>
          </p:nvSpPr>
          <p:spPr>
            <a:xfrm>
              <a:off x="935097" y="5085733"/>
              <a:ext cx="178736" cy="182659"/>
            </a:xfrm>
            <a:custGeom>
              <a:avLst/>
              <a:gdLst>
                <a:gd name="csX0" fmla="*/ 145341 w 178736"/>
                <a:gd name="csY0" fmla="*/ 22249 h 182659"/>
                <a:gd name="csX1" fmla="*/ 148161 w 178736"/>
                <a:gd name="csY1" fmla="*/ 4998 h 182659"/>
                <a:gd name="csX2" fmla="*/ 166888 w 178736"/>
                <a:gd name="csY2" fmla="*/ 11039 h 182659"/>
                <a:gd name="csX3" fmla="*/ 173466 w 178736"/>
                <a:gd name="csY3" fmla="*/ 48092 h 182659"/>
                <a:gd name="csX4" fmla="*/ 167157 w 178736"/>
                <a:gd name="csY4" fmla="*/ 119377 h 182659"/>
                <a:gd name="csX5" fmla="*/ 112786 w 178736"/>
                <a:gd name="csY5" fmla="*/ 179385 h 182659"/>
                <a:gd name="csX6" fmla="*/ 14316 w 178736"/>
                <a:gd name="csY6" fmla="*/ 119377 h 182659"/>
                <a:gd name="csX7" fmla="*/ 354 w 178736"/>
                <a:gd name="csY7" fmla="*/ 75545 h 182659"/>
                <a:gd name="csX8" fmla="*/ 14786 w 178736"/>
                <a:gd name="csY8" fmla="*/ 12516 h 182659"/>
                <a:gd name="csX9" fmla="*/ 23109 w 178736"/>
                <a:gd name="csY9" fmla="*/ 1978 h 182659"/>
                <a:gd name="csX10" fmla="*/ 23713 w 178736"/>
                <a:gd name="csY10" fmla="*/ 80311 h 182659"/>
                <a:gd name="csX11" fmla="*/ 48213 w 178736"/>
                <a:gd name="csY11" fmla="*/ 135688 h 182659"/>
                <a:gd name="csX12" fmla="*/ 86742 w 178736"/>
                <a:gd name="csY12" fmla="*/ 159718 h 182659"/>
                <a:gd name="csX13" fmla="*/ 156081 w 178736"/>
                <a:gd name="csY13" fmla="*/ 82325 h 182659"/>
                <a:gd name="csX14" fmla="*/ 145274 w 178736"/>
                <a:gd name="csY14" fmla="*/ 22249 h 18265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178736" h="182659">
                  <a:moveTo>
                    <a:pt x="145341" y="22249"/>
                  </a:moveTo>
                  <a:cubicBezTo>
                    <a:pt x="144335" y="16678"/>
                    <a:pt x="145878" y="8153"/>
                    <a:pt x="148161" y="4998"/>
                  </a:cubicBezTo>
                  <a:cubicBezTo>
                    <a:pt x="150980" y="1038"/>
                    <a:pt x="165948" y="6341"/>
                    <a:pt x="166888" y="11039"/>
                  </a:cubicBezTo>
                  <a:cubicBezTo>
                    <a:pt x="168835" y="20772"/>
                    <a:pt x="170647" y="39701"/>
                    <a:pt x="173466" y="48092"/>
                  </a:cubicBezTo>
                  <a:cubicBezTo>
                    <a:pt x="182259" y="73934"/>
                    <a:pt x="179977" y="95615"/>
                    <a:pt x="167157" y="119377"/>
                  </a:cubicBezTo>
                  <a:cubicBezTo>
                    <a:pt x="154336" y="143139"/>
                    <a:pt x="141851" y="170659"/>
                    <a:pt x="112786" y="179385"/>
                  </a:cubicBezTo>
                  <a:cubicBezTo>
                    <a:pt x="68149" y="192743"/>
                    <a:pt x="26935" y="163746"/>
                    <a:pt x="14316" y="119377"/>
                  </a:cubicBezTo>
                  <a:cubicBezTo>
                    <a:pt x="11027" y="107697"/>
                    <a:pt x="-2331" y="87426"/>
                    <a:pt x="354" y="75545"/>
                  </a:cubicBezTo>
                  <a:lnTo>
                    <a:pt x="14786" y="12516"/>
                  </a:lnTo>
                  <a:cubicBezTo>
                    <a:pt x="15457" y="9495"/>
                    <a:pt x="21028" y="3320"/>
                    <a:pt x="23109" y="1978"/>
                  </a:cubicBezTo>
                  <a:cubicBezTo>
                    <a:pt x="47676" y="-13528"/>
                    <a:pt x="29956" y="66819"/>
                    <a:pt x="23713" y="80311"/>
                  </a:cubicBezTo>
                  <a:lnTo>
                    <a:pt x="48213" y="135688"/>
                  </a:lnTo>
                  <a:cubicBezTo>
                    <a:pt x="53718" y="148173"/>
                    <a:pt x="75130" y="158913"/>
                    <a:pt x="86742" y="159718"/>
                  </a:cubicBezTo>
                  <a:cubicBezTo>
                    <a:pt x="129299" y="162806"/>
                    <a:pt x="140978" y="114141"/>
                    <a:pt x="156081" y="82325"/>
                  </a:cubicBezTo>
                  <a:lnTo>
                    <a:pt x="145274" y="22249"/>
                  </a:ln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4" name="Dowolny kształt: kształt 63">
              <a:extLst>
                <a:ext uri="{FF2B5EF4-FFF2-40B4-BE49-F238E27FC236}">
                  <a16:creationId xmlns:a16="http://schemas.microsoft.com/office/drawing/2014/main" id="{20A314AB-127D-C1BA-E128-AC1DA0168904}"/>
                </a:ext>
              </a:extLst>
            </p:cNvPr>
            <p:cNvSpPr/>
            <p:nvPr/>
          </p:nvSpPr>
          <p:spPr>
            <a:xfrm>
              <a:off x="961846" y="5041565"/>
              <a:ext cx="141217" cy="39182"/>
            </a:xfrm>
            <a:custGeom>
              <a:avLst/>
              <a:gdLst>
                <a:gd name="csX0" fmla="*/ 132285 w 141217"/>
                <a:gd name="csY0" fmla="*/ 37017 h 39182"/>
                <a:gd name="csX1" fmla="*/ 19651 w 141217"/>
                <a:gd name="csY1" fmla="*/ 33863 h 39182"/>
                <a:gd name="csX2" fmla="*/ 2199 w 141217"/>
                <a:gd name="csY2" fmla="*/ 31916 h 39182"/>
                <a:gd name="csX3" fmla="*/ 86171 w 141217"/>
                <a:gd name="csY3" fmla="*/ 6342 h 39182"/>
                <a:gd name="csX4" fmla="*/ 140810 w 141217"/>
                <a:gd name="csY4" fmla="*/ 25674 h 39182"/>
                <a:gd name="csX5" fmla="*/ 132285 w 141217"/>
                <a:gd name="csY5" fmla="*/ 36950 h 391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41217" h="39182">
                  <a:moveTo>
                    <a:pt x="132285" y="37017"/>
                  </a:moveTo>
                  <a:cubicBezTo>
                    <a:pt x="88923" y="49570"/>
                    <a:pt x="68786" y="2046"/>
                    <a:pt x="19651" y="33863"/>
                  </a:cubicBezTo>
                  <a:cubicBezTo>
                    <a:pt x="15490" y="36548"/>
                    <a:pt x="4884" y="34735"/>
                    <a:pt x="2199" y="31916"/>
                  </a:cubicBezTo>
                  <a:cubicBezTo>
                    <a:pt x="-10756" y="18424"/>
                    <a:pt x="35627" y="-13527"/>
                    <a:pt x="86171" y="6342"/>
                  </a:cubicBezTo>
                  <a:cubicBezTo>
                    <a:pt x="131547" y="24197"/>
                    <a:pt x="124432" y="6812"/>
                    <a:pt x="140810" y="25674"/>
                  </a:cubicBezTo>
                  <a:cubicBezTo>
                    <a:pt x="143025" y="28224"/>
                    <a:pt x="135641" y="36011"/>
                    <a:pt x="132285" y="36950"/>
                  </a:cubicBez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5" name="Dowolny kształt: kształt 64">
              <a:extLst>
                <a:ext uri="{FF2B5EF4-FFF2-40B4-BE49-F238E27FC236}">
                  <a16:creationId xmlns:a16="http://schemas.microsoft.com/office/drawing/2014/main" id="{D1F18346-5993-9414-C23E-00F1E7358655}"/>
                </a:ext>
              </a:extLst>
            </p:cNvPr>
            <p:cNvSpPr/>
            <p:nvPr/>
          </p:nvSpPr>
          <p:spPr>
            <a:xfrm>
              <a:off x="1016434" y="4866605"/>
              <a:ext cx="104480" cy="23426"/>
            </a:xfrm>
            <a:custGeom>
              <a:avLst/>
              <a:gdLst>
                <a:gd name="csX0" fmla="*/ 91323 w 104480"/>
                <a:gd name="csY0" fmla="*/ 23091 h 23426"/>
                <a:gd name="csX1" fmla="*/ 14332 w 104480"/>
                <a:gd name="csY1" fmla="*/ 23427 h 23426"/>
                <a:gd name="csX2" fmla="*/ 35 w 104480"/>
                <a:gd name="csY2" fmla="*/ 12284 h 23426"/>
                <a:gd name="csX3" fmla="*/ 12923 w 104480"/>
                <a:gd name="csY3" fmla="*/ 0 h 23426"/>
                <a:gd name="csX4" fmla="*/ 92867 w 104480"/>
                <a:gd name="csY4" fmla="*/ 605 h 23426"/>
                <a:gd name="csX5" fmla="*/ 104480 w 104480"/>
                <a:gd name="csY5" fmla="*/ 12418 h 23426"/>
                <a:gd name="csX6" fmla="*/ 91391 w 104480"/>
                <a:gd name="csY6" fmla="*/ 23091 h 234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04480" h="23426">
                  <a:moveTo>
                    <a:pt x="91323" y="23091"/>
                  </a:moveTo>
                  <a:lnTo>
                    <a:pt x="14332" y="23427"/>
                  </a:lnTo>
                  <a:cubicBezTo>
                    <a:pt x="9634" y="23427"/>
                    <a:pt x="706" y="16311"/>
                    <a:pt x="35" y="12284"/>
                  </a:cubicBezTo>
                  <a:cubicBezTo>
                    <a:pt x="-636" y="8257"/>
                    <a:pt x="8493" y="-67"/>
                    <a:pt x="12923" y="0"/>
                  </a:cubicBezTo>
                  <a:lnTo>
                    <a:pt x="92867" y="605"/>
                  </a:lnTo>
                  <a:cubicBezTo>
                    <a:pt x="96693" y="605"/>
                    <a:pt x="104413" y="9196"/>
                    <a:pt x="104480" y="12418"/>
                  </a:cubicBezTo>
                  <a:cubicBezTo>
                    <a:pt x="104547" y="15640"/>
                    <a:pt x="95619" y="23091"/>
                    <a:pt x="91391" y="23091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66" name="Grafika 56">
            <a:extLst>
              <a:ext uri="{FF2B5EF4-FFF2-40B4-BE49-F238E27FC236}">
                <a16:creationId xmlns:a16="http://schemas.microsoft.com/office/drawing/2014/main" id="{448A6D62-E3D1-EAE4-DC36-F787ADC60636}"/>
              </a:ext>
            </a:extLst>
          </p:cNvPr>
          <p:cNvGrpSpPr/>
          <p:nvPr/>
        </p:nvGrpSpPr>
        <p:grpSpPr>
          <a:xfrm>
            <a:off x="9638233" y="4982498"/>
            <a:ext cx="534467" cy="633800"/>
            <a:chOff x="9669257" y="4814858"/>
            <a:chExt cx="599146" cy="710500"/>
          </a:xfrm>
        </p:grpSpPr>
        <p:sp>
          <p:nvSpPr>
            <p:cNvPr id="67" name="Dowolny kształt: kształt 66">
              <a:extLst>
                <a:ext uri="{FF2B5EF4-FFF2-40B4-BE49-F238E27FC236}">
                  <a16:creationId xmlns:a16="http://schemas.microsoft.com/office/drawing/2014/main" id="{9822BF1B-DA70-D496-322B-67ABA99D335D}"/>
                </a:ext>
              </a:extLst>
            </p:cNvPr>
            <p:cNvSpPr/>
            <p:nvPr/>
          </p:nvSpPr>
          <p:spPr>
            <a:xfrm>
              <a:off x="9669257" y="4948832"/>
              <a:ext cx="514705" cy="444892"/>
            </a:xfrm>
            <a:custGeom>
              <a:avLst/>
              <a:gdLst>
                <a:gd name="csX0" fmla="*/ 443487 w 514705"/>
                <a:gd name="csY0" fmla="*/ 370254 h 444892"/>
                <a:gd name="csX1" fmla="*/ 416704 w 514705"/>
                <a:gd name="csY1" fmla="*/ 427712 h 444892"/>
                <a:gd name="csX2" fmla="*/ 381398 w 514705"/>
                <a:gd name="csY2" fmla="*/ 443553 h 444892"/>
                <a:gd name="csX3" fmla="*/ 268093 w 514705"/>
                <a:gd name="csY3" fmla="*/ 372201 h 444892"/>
                <a:gd name="csX4" fmla="*/ 56451 w 514705"/>
                <a:gd name="csY4" fmla="*/ 370858 h 444892"/>
                <a:gd name="csX5" fmla="*/ 134 w 514705"/>
                <a:gd name="csY5" fmla="*/ 310044 h 444892"/>
                <a:gd name="csX6" fmla="*/ 0 w 514705"/>
                <a:gd name="csY6" fmla="*/ 58196 h 444892"/>
                <a:gd name="csX7" fmla="*/ 51685 w 514705"/>
                <a:gd name="csY7" fmla="*/ 336 h 444892"/>
                <a:gd name="csX8" fmla="*/ 456845 w 514705"/>
                <a:gd name="csY8" fmla="*/ 0 h 444892"/>
                <a:gd name="csX9" fmla="*/ 514705 w 514705"/>
                <a:gd name="csY9" fmla="*/ 58062 h 444892"/>
                <a:gd name="csX10" fmla="*/ 513765 w 514705"/>
                <a:gd name="csY10" fmla="*/ 323804 h 444892"/>
                <a:gd name="csX11" fmla="*/ 443420 w 514705"/>
                <a:gd name="csY11" fmla="*/ 370187 h 444892"/>
                <a:gd name="csX12" fmla="*/ 408649 w 514705"/>
                <a:gd name="csY12" fmla="*/ 354413 h 444892"/>
                <a:gd name="csX13" fmla="*/ 492017 w 514705"/>
                <a:gd name="csY13" fmla="*/ 314206 h 444892"/>
                <a:gd name="csX14" fmla="*/ 492285 w 514705"/>
                <a:gd name="csY14" fmla="*/ 58062 h 444892"/>
                <a:gd name="csX15" fmla="*/ 456777 w 514705"/>
                <a:gd name="csY15" fmla="*/ 21614 h 444892"/>
                <a:gd name="csX16" fmla="*/ 61150 w 514705"/>
                <a:gd name="csY16" fmla="*/ 21144 h 444892"/>
                <a:gd name="csX17" fmla="*/ 23292 w 514705"/>
                <a:gd name="csY17" fmla="*/ 57995 h 444892"/>
                <a:gd name="csX18" fmla="*/ 23561 w 514705"/>
                <a:gd name="csY18" fmla="*/ 314877 h 444892"/>
                <a:gd name="csX19" fmla="*/ 52021 w 514705"/>
                <a:gd name="csY19" fmla="*/ 348909 h 444892"/>
                <a:gd name="csX20" fmla="*/ 274536 w 514705"/>
                <a:gd name="csY20" fmla="*/ 349983 h 444892"/>
                <a:gd name="csX21" fmla="*/ 384351 w 514705"/>
                <a:gd name="csY21" fmla="*/ 418986 h 444892"/>
                <a:gd name="csX22" fmla="*/ 408649 w 514705"/>
                <a:gd name="csY22" fmla="*/ 354413 h 4448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514705" h="444892">
                  <a:moveTo>
                    <a:pt x="443487" y="370254"/>
                  </a:moveTo>
                  <a:cubicBezTo>
                    <a:pt x="411603" y="365488"/>
                    <a:pt x="436975" y="398043"/>
                    <a:pt x="416704" y="427712"/>
                  </a:cubicBezTo>
                  <a:cubicBezTo>
                    <a:pt x="410999" y="436035"/>
                    <a:pt x="391466" y="449124"/>
                    <a:pt x="381398" y="443553"/>
                  </a:cubicBezTo>
                  <a:cubicBezTo>
                    <a:pt x="340653" y="420932"/>
                    <a:pt x="307494" y="398043"/>
                    <a:pt x="268093" y="372201"/>
                  </a:cubicBezTo>
                  <a:lnTo>
                    <a:pt x="56451" y="370858"/>
                  </a:lnTo>
                  <a:cubicBezTo>
                    <a:pt x="21681" y="370657"/>
                    <a:pt x="134" y="343472"/>
                    <a:pt x="134" y="310044"/>
                  </a:cubicBezTo>
                  <a:lnTo>
                    <a:pt x="0" y="58196"/>
                  </a:lnTo>
                  <a:cubicBezTo>
                    <a:pt x="0" y="28393"/>
                    <a:pt x="19332" y="336"/>
                    <a:pt x="51685" y="336"/>
                  </a:cubicBezTo>
                  <a:lnTo>
                    <a:pt x="456845" y="0"/>
                  </a:lnTo>
                  <a:cubicBezTo>
                    <a:pt x="490876" y="0"/>
                    <a:pt x="514839" y="24433"/>
                    <a:pt x="514705" y="58062"/>
                  </a:cubicBezTo>
                  <a:lnTo>
                    <a:pt x="513765" y="323804"/>
                  </a:lnTo>
                  <a:cubicBezTo>
                    <a:pt x="513631" y="358239"/>
                    <a:pt x="471947" y="374483"/>
                    <a:pt x="443420" y="370187"/>
                  </a:cubicBezTo>
                  <a:close/>
                  <a:moveTo>
                    <a:pt x="408649" y="354413"/>
                  </a:moveTo>
                  <a:cubicBezTo>
                    <a:pt x="429122" y="336961"/>
                    <a:pt x="491950" y="364951"/>
                    <a:pt x="492017" y="314206"/>
                  </a:cubicBezTo>
                  <a:lnTo>
                    <a:pt x="492285" y="58062"/>
                  </a:lnTo>
                  <a:cubicBezTo>
                    <a:pt x="492285" y="37522"/>
                    <a:pt x="479465" y="21614"/>
                    <a:pt x="456777" y="21614"/>
                  </a:cubicBezTo>
                  <a:lnTo>
                    <a:pt x="61150" y="21144"/>
                  </a:lnTo>
                  <a:cubicBezTo>
                    <a:pt x="38059" y="21144"/>
                    <a:pt x="23292" y="35374"/>
                    <a:pt x="23292" y="57995"/>
                  </a:cubicBezTo>
                  <a:lnTo>
                    <a:pt x="23561" y="314877"/>
                  </a:lnTo>
                  <a:cubicBezTo>
                    <a:pt x="23561" y="329778"/>
                    <a:pt x="36649" y="348774"/>
                    <a:pt x="52021" y="348909"/>
                  </a:cubicBezTo>
                  <a:lnTo>
                    <a:pt x="274536" y="349983"/>
                  </a:lnTo>
                  <a:lnTo>
                    <a:pt x="384351" y="418986"/>
                  </a:lnTo>
                  <a:cubicBezTo>
                    <a:pt x="408851" y="434357"/>
                    <a:pt x="400662" y="361259"/>
                    <a:pt x="408649" y="354413"/>
                  </a:cubicBez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8" name="Dowolny kształt: kształt 67">
              <a:extLst>
                <a:ext uri="{FF2B5EF4-FFF2-40B4-BE49-F238E27FC236}">
                  <a16:creationId xmlns:a16="http://schemas.microsoft.com/office/drawing/2014/main" id="{9B9D60B8-A576-8F34-1788-45373F16C067}"/>
                </a:ext>
              </a:extLst>
            </p:cNvPr>
            <p:cNvSpPr/>
            <p:nvPr/>
          </p:nvSpPr>
          <p:spPr>
            <a:xfrm>
              <a:off x="9888109" y="4814858"/>
              <a:ext cx="380294" cy="710500"/>
            </a:xfrm>
            <a:custGeom>
              <a:avLst/>
              <a:gdLst>
                <a:gd name="csX0" fmla="*/ 24942 w 380294"/>
                <a:gd name="csY0" fmla="*/ 636865 h 710500"/>
                <a:gd name="csX1" fmla="*/ 84010 w 380294"/>
                <a:gd name="csY1" fmla="*/ 689355 h 710500"/>
                <a:gd name="csX2" fmla="*/ 303840 w 380294"/>
                <a:gd name="csY2" fmla="*/ 689355 h 710500"/>
                <a:gd name="csX3" fmla="*/ 357607 w 380294"/>
                <a:gd name="csY3" fmla="*/ 638946 h 710500"/>
                <a:gd name="csX4" fmla="*/ 358345 w 380294"/>
                <a:gd name="csY4" fmla="*/ 75980 h 710500"/>
                <a:gd name="csX5" fmla="*/ 311493 w 380294"/>
                <a:gd name="csY5" fmla="*/ 22818 h 710500"/>
                <a:gd name="csX6" fmla="*/ 67498 w 380294"/>
                <a:gd name="csY6" fmla="*/ 22952 h 710500"/>
                <a:gd name="csX7" fmla="*/ 22793 w 380294"/>
                <a:gd name="csY7" fmla="*/ 103903 h 710500"/>
                <a:gd name="csX8" fmla="*/ 7489 w 380294"/>
                <a:gd name="csY8" fmla="*/ 109944 h 710500"/>
                <a:gd name="csX9" fmla="*/ 61860 w 380294"/>
                <a:gd name="csY9" fmla="*/ 2278 h 710500"/>
                <a:gd name="csX10" fmla="*/ 317064 w 380294"/>
                <a:gd name="csY10" fmla="*/ 1607 h 710500"/>
                <a:gd name="csX11" fmla="*/ 380295 w 380294"/>
                <a:gd name="csY11" fmla="*/ 75644 h 710500"/>
                <a:gd name="csX12" fmla="*/ 380295 w 380294"/>
                <a:gd name="csY12" fmla="*/ 630152 h 710500"/>
                <a:gd name="csX13" fmla="*/ 317668 w 380294"/>
                <a:gd name="csY13" fmla="*/ 708553 h 710500"/>
                <a:gd name="csX14" fmla="*/ 61054 w 380294"/>
                <a:gd name="csY14" fmla="*/ 708419 h 710500"/>
                <a:gd name="csX15" fmla="*/ 2052 w 380294"/>
                <a:gd name="csY15" fmla="*/ 638476 h 710500"/>
                <a:gd name="csX16" fmla="*/ 38 w 380294"/>
                <a:gd name="csY16" fmla="*/ 545778 h 710500"/>
                <a:gd name="csX17" fmla="*/ 12255 w 380294"/>
                <a:gd name="csY17" fmla="*/ 530474 h 710500"/>
                <a:gd name="csX18" fmla="*/ 24069 w 380294"/>
                <a:gd name="csY18" fmla="*/ 545375 h 710500"/>
                <a:gd name="csX19" fmla="*/ 24942 w 380294"/>
                <a:gd name="csY19" fmla="*/ 636865 h 7105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380294" h="710500">
                  <a:moveTo>
                    <a:pt x="24942" y="636865"/>
                  </a:moveTo>
                  <a:cubicBezTo>
                    <a:pt x="25277" y="672306"/>
                    <a:pt x="55013" y="689355"/>
                    <a:pt x="84010" y="689355"/>
                  </a:cubicBezTo>
                  <a:lnTo>
                    <a:pt x="303840" y="689355"/>
                  </a:lnTo>
                  <a:cubicBezTo>
                    <a:pt x="330824" y="689288"/>
                    <a:pt x="357539" y="668211"/>
                    <a:pt x="357607" y="638946"/>
                  </a:cubicBezTo>
                  <a:lnTo>
                    <a:pt x="358345" y="75980"/>
                  </a:lnTo>
                  <a:cubicBezTo>
                    <a:pt x="358345" y="49197"/>
                    <a:pt x="337939" y="22818"/>
                    <a:pt x="311493" y="22818"/>
                  </a:cubicBezTo>
                  <a:lnTo>
                    <a:pt x="67498" y="22952"/>
                  </a:lnTo>
                  <a:cubicBezTo>
                    <a:pt x="18095" y="22952"/>
                    <a:pt x="24002" y="96922"/>
                    <a:pt x="22793" y="103903"/>
                  </a:cubicBezTo>
                  <a:cubicBezTo>
                    <a:pt x="22122" y="107863"/>
                    <a:pt x="11181" y="111622"/>
                    <a:pt x="7489" y="109944"/>
                  </a:cubicBezTo>
                  <a:cubicBezTo>
                    <a:pt x="-9761" y="101956"/>
                    <a:pt x="576" y="4761"/>
                    <a:pt x="61860" y="2278"/>
                  </a:cubicBezTo>
                  <a:cubicBezTo>
                    <a:pt x="147443" y="-1213"/>
                    <a:pt x="231079" y="-72"/>
                    <a:pt x="317064" y="1607"/>
                  </a:cubicBezTo>
                  <a:cubicBezTo>
                    <a:pt x="354250" y="2345"/>
                    <a:pt x="380295" y="39867"/>
                    <a:pt x="380295" y="75644"/>
                  </a:cubicBezTo>
                  <a:lnTo>
                    <a:pt x="380295" y="630152"/>
                  </a:lnTo>
                  <a:cubicBezTo>
                    <a:pt x="380295" y="666064"/>
                    <a:pt x="356130" y="707412"/>
                    <a:pt x="317668" y="708553"/>
                  </a:cubicBezTo>
                  <a:cubicBezTo>
                    <a:pt x="231146" y="711238"/>
                    <a:pt x="148047" y="711103"/>
                    <a:pt x="61054" y="708419"/>
                  </a:cubicBezTo>
                  <a:cubicBezTo>
                    <a:pt x="28969" y="707412"/>
                    <a:pt x="2723" y="667339"/>
                    <a:pt x="2052" y="638476"/>
                  </a:cubicBezTo>
                  <a:lnTo>
                    <a:pt x="38" y="545778"/>
                  </a:lnTo>
                  <a:cubicBezTo>
                    <a:pt x="-96" y="540274"/>
                    <a:pt x="7489" y="530407"/>
                    <a:pt x="12255" y="530474"/>
                  </a:cubicBezTo>
                  <a:cubicBezTo>
                    <a:pt x="17021" y="530541"/>
                    <a:pt x="24002" y="539938"/>
                    <a:pt x="24069" y="545375"/>
                  </a:cubicBezTo>
                  <a:lnTo>
                    <a:pt x="24942" y="636865"/>
                  </a:ln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9" name="Dowolny kształt: kształt 68">
              <a:extLst>
                <a:ext uri="{FF2B5EF4-FFF2-40B4-BE49-F238E27FC236}">
                  <a16:creationId xmlns:a16="http://schemas.microsoft.com/office/drawing/2014/main" id="{EEEC338E-F05A-E351-1875-D29E361A1513}"/>
                </a:ext>
              </a:extLst>
            </p:cNvPr>
            <p:cNvSpPr/>
            <p:nvPr/>
          </p:nvSpPr>
          <p:spPr>
            <a:xfrm>
              <a:off x="10022108" y="4869693"/>
              <a:ext cx="107722" cy="22219"/>
            </a:xfrm>
            <a:custGeom>
              <a:avLst/>
              <a:gdLst>
                <a:gd name="csX0" fmla="*/ 94931 w 107722"/>
                <a:gd name="csY0" fmla="*/ 22218 h 22219"/>
                <a:gd name="csX1" fmla="*/ 13041 w 107722"/>
                <a:gd name="csY1" fmla="*/ 20943 h 22219"/>
                <a:gd name="csX2" fmla="*/ 489 w 107722"/>
                <a:gd name="csY2" fmla="*/ 13962 h 22219"/>
                <a:gd name="csX3" fmla="*/ 11295 w 107722"/>
                <a:gd name="csY3" fmla="*/ 604 h 22219"/>
                <a:gd name="csX4" fmla="*/ 94395 w 107722"/>
                <a:gd name="csY4" fmla="*/ 0 h 22219"/>
                <a:gd name="csX5" fmla="*/ 107551 w 107722"/>
                <a:gd name="csY5" fmla="*/ 9464 h 22219"/>
                <a:gd name="csX6" fmla="*/ 94864 w 107722"/>
                <a:gd name="csY6" fmla="*/ 22218 h 2221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07722" h="22219">
                  <a:moveTo>
                    <a:pt x="94931" y="22218"/>
                  </a:moveTo>
                  <a:lnTo>
                    <a:pt x="13041" y="20943"/>
                  </a:lnTo>
                  <a:cubicBezTo>
                    <a:pt x="9416" y="20943"/>
                    <a:pt x="2569" y="15975"/>
                    <a:pt x="489" y="13962"/>
                  </a:cubicBezTo>
                  <a:cubicBezTo>
                    <a:pt x="-2264" y="11277"/>
                    <a:pt x="7335" y="604"/>
                    <a:pt x="11295" y="604"/>
                  </a:cubicBezTo>
                  <a:lnTo>
                    <a:pt x="94395" y="0"/>
                  </a:lnTo>
                  <a:cubicBezTo>
                    <a:pt x="98220" y="0"/>
                    <a:pt x="106410" y="6243"/>
                    <a:pt x="107551" y="9464"/>
                  </a:cubicBezTo>
                  <a:cubicBezTo>
                    <a:pt x="109095" y="13693"/>
                    <a:pt x="99832" y="22352"/>
                    <a:pt x="94864" y="22218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0" name="Dowolny kształt: kształt 69">
              <a:extLst>
                <a:ext uri="{FF2B5EF4-FFF2-40B4-BE49-F238E27FC236}">
                  <a16:creationId xmlns:a16="http://schemas.microsoft.com/office/drawing/2014/main" id="{1963103D-EBBE-C537-6A76-255DD6BDE29F}"/>
                </a:ext>
              </a:extLst>
            </p:cNvPr>
            <p:cNvSpPr/>
            <p:nvPr/>
          </p:nvSpPr>
          <p:spPr>
            <a:xfrm>
              <a:off x="9821494" y="5033072"/>
              <a:ext cx="211036" cy="214661"/>
            </a:xfrm>
            <a:custGeom>
              <a:avLst/>
              <a:gdLst>
                <a:gd name="csX0" fmla="*/ 75917 w 211036"/>
                <a:gd name="csY0" fmla="*/ 0 h 214661"/>
                <a:gd name="csX1" fmla="*/ 75917 w 211036"/>
                <a:gd name="csY1" fmla="*/ 78199 h 214661"/>
                <a:gd name="csX2" fmla="*/ 0 w 211036"/>
                <a:gd name="csY2" fmla="*/ 78199 h 214661"/>
                <a:gd name="csX3" fmla="*/ 0 w 211036"/>
                <a:gd name="csY3" fmla="*/ 136060 h 214661"/>
                <a:gd name="csX4" fmla="*/ 75917 w 211036"/>
                <a:gd name="csY4" fmla="*/ 136060 h 214661"/>
                <a:gd name="csX5" fmla="*/ 75917 w 211036"/>
                <a:gd name="csY5" fmla="*/ 214661 h 214661"/>
                <a:gd name="csX6" fmla="*/ 135120 w 211036"/>
                <a:gd name="csY6" fmla="*/ 214661 h 214661"/>
                <a:gd name="csX7" fmla="*/ 135120 w 211036"/>
                <a:gd name="csY7" fmla="*/ 136060 h 214661"/>
                <a:gd name="csX8" fmla="*/ 211037 w 211036"/>
                <a:gd name="csY8" fmla="*/ 136060 h 214661"/>
                <a:gd name="csX9" fmla="*/ 211037 w 211036"/>
                <a:gd name="csY9" fmla="*/ 78199 h 214661"/>
                <a:gd name="csX10" fmla="*/ 135120 w 211036"/>
                <a:gd name="csY10" fmla="*/ 78199 h 214661"/>
                <a:gd name="csX11" fmla="*/ 135120 w 211036"/>
                <a:gd name="csY11" fmla="*/ 0 h 214661"/>
                <a:gd name="csX12" fmla="*/ 75917 w 211036"/>
                <a:gd name="csY12" fmla="*/ 0 h 2146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11036" h="214661">
                  <a:moveTo>
                    <a:pt x="75917" y="0"/>
                  </a:moveTo>
                  <a:lnTo>
                    <a:pt x="75917" y="78199"/>
                  </a:lnTo>
                  <a:lnTo>
                    <a:pt x="0" y="78199"/>
                  </a:lnTo>
                  <a:lnTo>
                    <a:pt x="0" y="136060"/>
                  </a:lnTo>
                  <a:lnTo>
                    <a:pt x="75917" y="136060"/>
                  </a:lnTo>
                  <a:lnTo>
                    <a:pt x="75917" y="214661"/>
                  </a:lnTo>
                  <a:lnTo>
                    <a:pt x="135120" y="214661"/>
                  </a:lnTo>
                  <a:lnTo>
                    <a:pt x="135120" y="136060"/>
                  </a:lnTo>
                  <a:lnTo>
                    <a:pt x="211037" y="136060"/>
                  </a:lnTo>
                  <a:lnTo>
                    <a:pt x="211037" y="78199"/>
                  </a:lnTo>
                  <a:lnTo>
                    <a:pt x="135120" y="78199"/>
                  </a:lnTo>
                  <a:lnTo>
                    <a:pt x="135120" y="0"/>
                  </a:lnTo>
                  <a:lnTo>
                    <a:pt x="75917" y="0"/>
                  </a:ln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71" name="Grafika 56">
            <a:extLst>
              <a:ext uri="{FF2B5EF4-FFF2-40B4-BE49-F238E27FC236}">
                <a16:creationId xmlns:a16="http://schemas.microsoft.com/office/drawing/2014/main" id="{07D4BF7D-48A3-2161-4BDD-75D020CE3986}"/>
              </a:ext>
            </a:extLst>
          </p:cNvPr>
          <p:cNvGrpSpPr/>
          <p:nvPr/>
        </p:nvGrpSpPr>
        <p:grpSpPr>
          <a:xfrm>
            <a:off x="7037414" y="5015900"/>
            <a:ext cx="737803" cy="575908"/>
            <a:chOff x="7402900" y="4852302"/>
            <a:chExt cx="827089" cy="645602"/>
          </a:xfrm>
        </p:grpSpPr>
        <p:sp>
          <p:nvSpPr>
            <p:cNvPr id="72" name="Dowolny kształt: kształt 71">
              <a:extLst>
                <a:ext uri="{FF2B5EF4-FFF2-40B4-BE49-F238E27FC236}">
                  <a16:creationId xmlns:a16="http://schemas.microsoft.com/office/drawing/2014/main" id="{F7525BC3-7AB0-1B58-6FDC-C68A2B3C96A1}"/>
                </a:ext>
              </a:extLst>
            </p:cNvPr>
            <p:cNvSpPr/>
            <p:nvPr/>
          </p:nvSpPr>
          <p:spPr>
            <a:xfrm>
              <a:off x="7402900" y="5140336"/>
              <a:ext cx="707086" cy="357567"/>
            </a:xfrm>
            <a:custGeom>
              <a:avLst/>
              <a:gdLst>
                <a:gd name="csX0" fmla="*/ 138333 w 707086"/>
                <a:gd name="csY0" fmla="*/ 276751 h 357567"/>
                <a:gd name="csX1" fmla="*/ 115511 w 707086"/>
                <a:gd name="csY1" fmla="*/ 253325 h 357567"/>
                <a:gd name="csX2" fmla="*/ 122693 w 707086"/>
                <a:gd name="csY2" fmla="*/ 190497 h 357567"/>
                <a:gd name="csX3" fmla="*/ 134641 w 707086"/>
                <a:gd name="csY3" fmla="*/ 180026 h 357567"/>
                <a:gd name="csX4" fmla="*/ 144306 w 707086"/>
                <a:gd name="csY4" fmla="*/ 193048 h 357567"/>
                <a:gd name="csX5" fmla="*/ 138668 w 707086"/>
                <a:gd name="csY5" fmla="*/ 252251 h 357567"/>
                <a:gd name="csX6" fmla="*/ 263921 w 707086"/>
                <a:gd name="csY6" fmla="*/ 253459 h 357567"/>
                <a:gd name="csX7" fmla="*/ 315606 w 707086"/>
                <a:gd name="csY7" fmla="*/ 81891 h 357567"/>
                <a:gd name="csX8" fmla="*/ 407163 w 707086"/>
                <a:gd name="csY8" fmla="*/ 82361 h 357567"/>
                <a:gd name="csX9" fmla="*/ 692036 w 707086"/>
                <a:gd name="csY9" fmla="*/ 82965 h 357567"/>
                <a:gd name="csX10" fmla="*/ 706737 w 707086"/>
                <a:gd name="csY10" fmla="*/ 103370 h 357567"/>
                <a:gd name="csX11" fmla="*/ 646862 w 707086"/>
                <a:gd name="csY11" fmla="*/ 314944 h 357567"/>
                <a:gd name="csX12" fmla="*/ 629343 w 707086"/>
                <a:gd name="csY12" fmla="*/ 357568 h 357567"/>
                <a:gd name="csX13" fmla="*/ 71410 w 707086"/>
                <a:gd name="csY13" fmla="*/ 356427 h 357567"/>
                <a:gd name="csX14" fmla="*/ 58 w 707086"/>
                <a:gd name="csY14" fmla="*/ 258963 h 357567"/>
                <a:gd name="csX15" fmla="*/ 91682 w 707086"/>
                <a:gd name="csY15" fmla="*/ 41080 h 357567"/>
                <a:gd name="csX16" fmla="*/ 163370 w 707086"/>
                <a:gd name="csY16" fmla="*/ 31414 h 357567"/>
                <a:gd name="csX17" fmla="*/ 212504 w 707086"/>
                <a:gd name="csY17" fmla="*/ 0 h 357567"/>
                <a:gd name="csX18" fmla="*/ 217606 w 707086"/>
                <a:gd name="csY18" fmla="*/ 30541 h 357567"/>
                <a:gd name="csX19" fmla="*/ 264257 w 707086"/>
                <a:gd name="csY19" fmla="*/ 59203 h 357567"/>
                <a:gd name="csX20" fmla="*/ 314667 w 707086"/>
                <a:gd name="csY20" fmla="*/ 29937 h 357567"/>
                <a:gd name="csX21" fmla="*/ 325809 w 707086"/>
                <a:gd name="csY21" fmla="*/ 3423 h 357567"/>
                <a:gd name="csX22" fmla="*/ 379172 w 707086"/>
                <a:gd name="csY22" fmla="*/ 34569 h 357567"/>
                <a:gd name="csX23" fmla="*/ 418641 w 707086"/>
                <a:gd name="csY23" fmla="*/ 35710 h 357567"/>
                <a:gd name="csX24" fmla="*/ 430724 w 707086"/>
                <a:gd name="csY24" fmla="*/ 54504 h 357567"/>
                <a:gd name="csX25" fmla="*/ 410251 w 707086"/>
                <a:gd name="csY25" fmla="*/ 61351 h 357567"/>
                <a:gd name="csX26" fmla="*/ 336213 w 707086"/>
                <a:gd name="csY26" fmla="*/ 50141 h 357567"/>
                <a:gd name="csX27" fmla="*/ 271372 w 707086"/>
                <a:gd name="csY27" fmla="*/ 83905 h 357567"/>
                <a:gd name="csX28" fmla="*/ 199012 w 707086"/>
                <a:gd name="csY28" fmla="*/ 48396 h 357567"/>
                <a:gd name="csX29" fmla="*/ 105241 w 707086"/>
                <a:gd name="csY29" fmla="*/ 60680 h 357567"/>
                <a:gd name="csX30" fmla="*/ 42077 w 707086"/>
                <a:gd name="csY30" fmla="*/ 101491 h 357567"/>
                <a:gd name="csX31" fmla="*/ 22142 w 707086"/>
                <a:gd name="csY31" fmla="*/ 263326 h 357567"/>
                <a:gd name="csX32" fmla="*/ 72082 w 707086"/>
                <a:gd name="csY32" fmla="*/ 334142 h 357567"/>
                <a:gd name="csX33" fmla="*/ 241435 w 707086"/>
                <a:gd name="csY33" fmla="*/ 336088 h 357567"/>
                <a:gd name="csX34" fmla="*/ 257007 w 707086"/>
                <a:gd name="csY34" fmla="*/ 277288 h 357567"/>
                <a:gd name="csX35" fmla="*/ 138266 w 707086"/>
                <a:gd name="csY35" fmla="*/ 276684 h 357567"/>
                <a:gd name="csX36" fmla="*/ 618133 w 707086"/>
                <a:gd name="csY36" fmla="*/ 336222 h 357567"/>
                <a:gd name="csX37" fmla="*/ 681968 w 707086"/>
                <a:gd name="csY37" fmla="*/ 105116 h 357567"/>
                <a:gd name="csX38" fmla="*/ 332455 w 707086"/>
                <a:gd name="csY38" fmla="*/ 105116 h 357567"/>
                <a:gd name="csX39" fmla="*/ 263988 w 707086"/>
                <a:gd name="csY39" fmla="*/ 336088 h 357567"/>
                <a:gd name="csX40" fmla="*/ 618133 w 707086"/>
                <a:gd name="csY40" fmla="*/ 336088 h 3575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</a:cxnLst>
              <a:rect l="l" t="t" r="r" b="b"/>
              <a:pathLst>
                <a:path w="707086" h="357567">
                  <a:moveTo>
                    <a:pt x="138333" y="276751"/>
                  </a:moveTo>
                  <a:cubicBezTo>
                    <a:pt x="125244" y="276751"/>
                    <a:pt x="113967" y="267219"/>
                    <a:pt x="115511" y="253325"/>
                  </a:cubicBezTo>
                  <a:lnTo>
                    <a:pt x="122693" y="190497"/>
                  </a:lnTo>
                  <a:cubicBezTo>
                    <a:pt x="123096" y="186805"/>
                    <a:pt x="131218" y="180026"/>
                    <a:pt x="134641" y="180026"/>
                  </a:cubicBezTo>
                  <a:cubicBezTo>
                    <a:pt x="138064" y="180026"/>
                    <a:pt x="144642" y="189490"/>
                    <a:pt x="144306" y="193048"/>
                  </a:cubicBezTo>
                  <a:lnTo>
                    <a:pt x="138668" y="252251"/>
                  </a:lnTo>
                  <a:lnTo>
                    <a:pt x="263921" y="253459"/>
                  </a:lnTo>
                  <a:lnTo>
                    <a:pt x="315606" y="81891"/>
                  </a:lnTo>
                  <a:lnTo>
                    <a:pt x="407163" y="82361"/>
                  </a:lnTo>
                  <a:lnTo>
                    <a:pt x="692036" y="82965"/>
                  </a:lnTo>
                  <a:cubicBezTo>
                    <a:pt x="699688" y="82965"/>
                    <a:pt x="709019" y="95450"/>
                    <a:pt x="706737" y="103370"/>
                  </a:cubicBezTo>
                  <a:lnTo>
                    <a:pt x="646862" y="314944"/>
                  </a:lnTo>
                  <a:cubicBezTo>
                    <a:pt x="642700" y="329577"/>
                    <a:pt x="637599" y="342331"/>
                    <a:pt x="629343" y="357568"/>
                  </a:cubicBezTo>
                  <a:lnTo>
                    <a:pt x="71410" y="356427"/>
                  </a:lnTo>
                  <a:cubicBezTo>
                    <a:pt x="20799" y="356359"/>
                    <a:pt x="-1285" y="300177"/>
                    <a:pt x="58" y="258963"/>
                  </a:cubicBezTo>
                  <a:cubicBezTo>
                    <a:pt x="2340" y="187006"/>
                    <a:pt x="-7796" y="54504"/>
                    <a:pt x="91682" y="41080"/>
                  </a:cubicBezTo>
                  <a:lnTo>
                    <a:pt x="163370" y="31414"/>
                  </a:lnTo>
                  <a:cubicBezTo>
                    <a:pt x="184514" y="28595"/>
                    <a:pt x="195186" y="18325"/>
                    <a:pt x="212504" y="0"/>
                  </a:cubicBezTo>
                  <a:cubicBezTo>
                    <a:pt x="218680" y="8055"/>
                    <a:pt x="218545" y="18056"/>
                    <a:pt x="217606" y="30541"/>
                  </a:cubicBezTo>
                  <a:cubicBezTo>
                    <a:pt x="227272" y="40543"/>
                    <a:pt x="247543" y="55041"/>
                    <a:pt x="264257" y="59203"/>
                  </a:cubicBezTo>
                  <a:cubicBezTo>
                    <a:pt x="280971" y="63365"/>
                    <a:pt x="310774" y="44637"/>
                    <a:pt x="314667" y="29937"/>
                  </a:cubicBezTo>
                  <a:cubicBezTo>
                    <a:pt x="317553" y="18996"/>
                    <a:pt x="320238" y="6243"/>
                    <a:pt x="325809" y="3423"/>
                  </a:cubicBezTo>
                  <a:cubicBezTo>
                    <a:pt x="342925" y="23963"/>
                    <a:pt x="355545" y="33897"/>
                    <a:pt x="379172" y="34569"/>
                  </a:cubicBezTo>
                  <a:lnTo>
                    <a:pt x="418641" y="35710"/>
                  </a:lnTo>
                  <a:cubicBezTo>
                    <a:pt x="424414" y="35844"/>
                    <a:pt x="433275" y="49672"/>
                    <a:pt x="430724" y="54504"/>
                  </a:cubicBezTo>
                  <a:cubicBezTo>
                    <a:pt x="428173" y="59337"/>
                    <a:pt x="417299" y="62425"/>
                    <a:pt x="410251" y="61351"/>
                  </a:cubicBezTo>
                  <a:lnTo>
                    <a:pt x="336213" y="50141"/>
                  </a:lnTo>
                  <a:cubicBezTo>
                    <a:pt x="316345" y="56451"/>
                    <a:pt x="294127" y="82159"/>
                    <a:pt x="271372" y="83905"/>
                  </a:cubicBezTo>
                  <a:cubicBezTo>
                    <a:pt x="243046" y="86120"/>
                    <a:pt x="222237" y="57726"/>
                    <a:pt x="199012" y="48396"/>
                  </a:cubicBezTo>
                  <a:lnTo>
                    <a:pt x="105241" y="60680"/>
                  </a:lnTo>
                  <a:cubicBezTo>
                    <a:pt x="78727" y="64170"/>
                    <a:pt x="52213" y="75984"/>
                    <a:pt x="42077" y="101491"/>
                  </a:cubicBezTo>
                  <a:cubicBezTo>
                    <a:pt x="21336" y="153713"/>
                    <a:pt x="21537" y="206607"/>
                    <a:pt x="22142" y="263326"/>
                  </a:cubicBezTo>
                  <a:cubicBezTo>
                    <a:pt x="22477" y="292995"/>
                    <a:pt x="36774" y="332531"/>
                    <a:pt x="72082" y="334142"/>
                  </a:cubicBezTo>
                  <a:cubicBezTo>
                    <a:pt x="129070" y="336826"/>
                    <a:pt x="183842" y="336289"/>
                    <a:pt x="241435" y="336088"/>
                  </a:cubicBezTo>
                  <a:lnTo>
                    <a:pt x="257007" y="277288"/>
                  </a:lnTo>
                  <a:lnTo>
                    <a:pt x="138266" y="276684"/>
                  </a:lnTo>
                  <a:close/>
                  <a:moveTo>
                    <a:pt x="618133" y="336222"/>
                  </a:moveTo>
                  <a:lnTo>
                    <a:pt x="681968" y="105116"/>
                  </a:lnTo>
                  <a:lnTo>
                    <a:pt x="332455" y="105116"/>
                  </a:lnTo>
                  <a:cubicBezTo>
                    <a:pt x="332455" y="105116"/>
                    <a:pt x="263988" y="336088"/>
                    <a:pt x="263988" y="336088"/>
                  </a:cubicBezTo>
                  <a:lnTo>
                    <a:pt x="618133" y="336088"/>
                  </a:ln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3" name="Dowolny kształt: kształt 72">
              <a:extLst>
                <a:ext uri="{FF2B5EF4-FFF2-40B4-BE49-F238E27FC236}">
                  <a16:creationId xmlns:a16="http://schemas.microsoft.com/office/drawing/2014/main" id="{0F64D0AE-2BC7-2D35-D7C8-E3DE857B66EC}"/>
                </a:ext>
              </a:extLst>
            </p:cNvPr>
            <p:cNvSpPr/>
            <p:nvPr/>
          </p:nvSpPr>
          <p:spPr>
            <a:xfrm>
              <a:off x="7870004" y="4869425"/>
              <a:ext cx="359984" cy="342492"/>
            </a:xfrm>
            <a:custGeom>
              <a:avLst/>
              <a:gdLst>
                <a:gd name="csX0" fmla="*/ 107667 w 359984"/>
                <a:gd name="csY0" fmla="*/ 337028 h 342492"/>
                <a:gd name="csX1" fmla="*/ 92027 w 359984"/>
                <a:gd name="csY1" fmla="*/ 342398 h 342492"/>
                <a:gd name="csX2" fmla="*/ 80146 w 359984"/>
                <a:gd name="csY2" fmla="*/ 325818 h 342492"/>
                <a:gd name="csX3" fmla="*/ 79005 w 359984"/>
                <a:gd name="csY3" fmla="*/ 280644 h 342492"/>
                <a:gd name="csX4" fmla="*/ 41483 w 359984"/>
                <a:gd name="csY4" fmla="*/ 278765 h 342492"/>
                <a:gd name="csX5" fmla="*/ 0 w 359984"/>
                <a:gd name="csY5" fmla="*/ 240303 h 342492"/>
                <a:gd name="csX6" fmla="*/ 202 w 359984"/>
                <a:gd name="csY6" fmla="*/ 39670 h 342492"/>
                <a:gd name="csX7" fmla="*/ 46719 w 359984"/>
                <a:gd name="csY7" fmla="*/ 0 h 342492"/>
                <a:gd name="csX8" fmla="*/ 312730 w 359984"/>
                <a:gd name="csY8" fmla="*/ 0 h 342492"/>
                <a:gd name="csX9" fmla="*/ 359985 w 359984"/>
                <a:gd name="csY9" fmla="*/ 44704 h 342492"/>
                <a:gd name="csX10" fmla="*/ 359851 w 359984"/>
                <a:gd name="csY10" fmla="*/ 239766 h 342492"/>
                <a:gd name="csX11" fmla="*/ 312998 w 359984"/>
                <a:gd name="csY11" fmla="*/ 278899 h 342492"/>
                <a:gd name="csX12" fmla="*/ 167004 w 359984"/>
                <a:gd name="csY12" fmla="*/ 279570 h 342492"/>
                <a:gd name="csX13" fmla="*/ 107465 w 359984"/>
                <a:gd name="csY13" fmla="*/ 337028 h 342492"/>
                <a:gd name="csX14" fmla="*/ 159620 w 359984"/>
                <a:gd name="csY14" fmla="*/ 256278 h 342492"/>
                <a:gd name="csX15" fmla="*/ 317630 w 359984"/>
                <a:gd name="csY15" fmla="*/ 256681 h 342492"/>
                <a:gd name="csX16" fmla="*/ 338169 w 359984"/>
                <a:gd name="csY16" fmla="*/ 235336 h 342492"/>
                <a:gd name="csX17" fmla="*/ 339378 w 359984"/>
                <a:gd name="csY17" fmla="*/ 48262 h 342492"/>
                <a:gd name="csX18" fmla="*/ 316959 w 359984"/>
                <a:gd name="csY18" fmla="*/ 23158 h 342492"/>
                <a:gd name="csX19" fmla="*/ 47188 w 359984"/>
                <a:gd name="csY19" fmla="*/ 22822 h 342492"/>
                <a:gd name="csX20" fmla="*/ 20071 w 359984"/>
                <a:gd name="csY20" fmla="*/ 53498 h 342492"/>
                <a:gd name="csX21" fmla="*/ 22017 w 359984"/>
                <a:gd name="csY21" fmla="*/ 235268 h 342492"/>
                <a:gd name="csX22" fmla="*/ 42154 w 359984"/>
                <a:gd name="csY22" fmla="*/ 255808 h 342492"/>
                <a:gd name="csX23" fmla="*/ 101760 w 359984"/>
                <a:gd name="csY23" fmla="*/ 257285 h 342492"/>
                <a:gd name="csX24" fmla="*/ 104311 w 359984"/>
                <a:gd name="csY24" fmla="*/ 308232 h 342492"/>
                <a:gd name="csX25" fmla="*/ 159620 w 359984"/>
                <a:gd name="csY25" fmla="*/ 256211 h 3424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359984" h="342492">
                  <a:moveTo>
                    <a:pt x="107667" y="337028"/>
                  </a:moveTo>
                  <a:cubicBezTo>
                    <a:pt x="104512" y="340048"/>
                    <a:pt x="95651" y="343069"/>
                    <a:pt x="92027" y="342398"/>
                  </a:cubicBezTo>
                  <a:cubicBezTo>
                    <a:pt x="87530" y="341458"/>
                    <a:pt x="80281" y="331322"/>
                    <a:pt x="80146" y="325818"/>
                  </a:cubicBezTo>
                  <a:lnTo>
                    <a:pt x="79005" y="280644"/>
                  </a:lnTo>
                  <a:lnTo>
                    <a:pt x="41483" y="278765"/>
                  </a:lnTo>
                  <a:cubicBezTo>
                    <a:pt x="23493" y="277892"/>
                    <a:pt x="0" y="261312"/>
                    <a:pt x="0" y="240303"/>
                  </a:cubicBezTo>
                  <a:lnTo>
                    <a:pt x="202" y="39670"/>
                  </a:lnTo>
                  <a:cubicBezTo>
                    <a:pt x="202" y="14633"/>
                    <a:pt x="25038" y="0"/>
                    <a:pt x="46719" y="0"/>
                  </a:cubicBezTo>
                  <a:lnTo>
                    <a:pt x="312730" y="0"/>
                  </a:lnTo>
                  <a:cubicBezTo>
                    <a:pt x="339647" y="0"/>
                    <a:pt x="360052" y="16110"/>
                    <a:pt x="359985" y="44704"/>
                  </a:cubicBezTo>
                  <a:lnTo>
                    <a:pt x="359851" y="239766"/>
                  </a:lnTo>
                  <a:cubicBezTo>
                    <a:pt x="359851" y="264736"/>
                    <a:pt x="335418" y="278765"/>
                    <a:pt x="312998" y="278899"/>
                  </a:cubicBezTo>
                  <a:lnTo>
                    <a:pt x="167004" y="279570"/>
                  </a:lnTo>
                  <a:lnTo>
                    <a:pt x="107465" y="337028"/>
                  </a:lnTo>
                  <a:close/>
                  <a:moveTo>
                    <a:pt x="159620" y="256278"/>
                  </a:moveTo>
                  <a:lnTo>
                    <a:pt x="317630" y="256681"/>
                  </a:lnTo>
                  <a:cubicBezTo>
                    <a:pt x="327028" y="256681"/>
                    <a:pt x="338103" y="244464"/>
                    <a:pt x="338169" y="235336"/>
                  </a:cubicBezTo>
                  <a:lnTo>
                    <a:pt x="339378" y="48262"/>
                  </a:lnTo>
                  <a:cubicBezTo>
                    <a:pt x="339445" y="36784"/>
                    <a:pt x="329913" y="23158"/>
                    <a:pt x="316959" y="23158"/>
                  </a:cubicBezTo>
                  <a:lnTo>
                    <a:pt x="47188" y="22822"/>
                  </a:lnTo>
                  <a:cubicBezTo>
                    <a:pt x="30005" y="22822"/>
                    <a:pt x="19869" y="36247"/>
                    <a:pt x="20071" y="53498"/>
                  </a:cubicBezTo>
                  <a:lnTo>
                    <a:pt x="22017" y="235268"/>
                  </a:lnTo>
                  <a:cubicBezTo>
                    <a:pt x="22084" y="243793"/>
                    <a:pt x="34502" y="255607"/>
                    <a:pt x="42154" y="255808"/>
                  </a:cubicBezTo>
                  <a:lnTo>
                    <a:pt x="101760" y="257285"/>
                  </a:lnTo>
                  <a:lnTo>
                    <a:pt x="104311" y="308232"/>
                  </a:lnTo>
                  <a:lnTo>
                    <a:pt x="159620" y="256211"/>
                  </a:ln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4" name="Dowolny kształt: kształt 73">
              <a:extLst>
                <a:ext uri="{FF2B5EF4-FFF2-40B4-BE49-F238E27FC236}">
                  <a16:creationId xmlns:a16="http://schemas.microsoft.com/office/drawing/2014/main" id="{5A188A7A-FB96-8385-B280-4C8C03F82229}"/>
                </a:ext>
              </a:extLst>
            </p:cNvPr>
            <p:cNvSpPr/>
            <p:nvPr/>
          </p:nvSpPr>
          <p:spPr>
            <a:xfrm>
              <a:off x="7553260" y="4852302"/>
              <a:ext cx="235108" cy="296002"/>
            </a:xfrm>
            <a:custGeom>
              <a:avLst/>
              <a:gdLst>
                <a:gd name="csX0" fmla="*/ 163031 w 235108"/>
                <a:gd name="csY0" fmla="*/ 284275 h 296002"/>
                <a:gd name="csX1" fmla="*/ 47511 w 235108"/>
                <a:gd name="csY1" fmla="*/ 261319 h 296002"/>
                <a:gd name="csX2" fmla="*/ 17977 w 235108"/>
                <a:gd name="csY2" fmla="*/ 204667 h 296002"/>
                <a:gd name="csX3" fmla="*/ 14889 w 235108"/>
                <a:gd name="csY3" fmla="*/ 86663 h 296002"/>
                <a:gd name="csX4" fmla="*/ 125509 w 235108"/>
                <a:gd name="csY4" fmla="*/ 1014 h 296002"/>
                <a:gd name="csX5" fmla="*/ 223107 w 235108"/>
                <a:gd name="csY5" fmla="*/ 113916 h 296002"/>
                <a:gd name="csX6" fmla="*/ 217736 w 235108"/>
                <a:gd name="csY6" fmla="*/ 207083 h 296002"/>
                <a:gd name="csX7" fmla="*/ 163031 w 235108"/>
                <a:gd name="csY7" fmla="*/ 284275 h 296002"/>
                <a:gd name="csX8" fmla="*/ 94699 w 235108"/>
                <a:gd name="csY8" fmla="*/ 63976 h 296002"/>
                <a:gd name="csX9" fmla="*/ 173368 w 235108"/>
                <a:gd name="csY9" fmla="*/ 44510 h 296002"/>
                <a:gd name="csX10" fmla="*/ 52545 w 235108"/>
                <a:gd name="csY10" fmla="*/ 55115 h 296002"/>
                <a:gd name="csX11" fmla="*/ 94632 w 235108"/>
                <a:gd name="csY11" fmla="*/ 63976 h 296002"/>
                <a:gd name="csX12" fmla="*/ 132892 w 235108"/>
                <a:gd name="csY12" fmla="*/ 270784 h 296002"/>
                <a:gd name="csX13" fmla="*/ 199882 w 235108"/>
                <a:gd name="csY13" fmla="*/ 188154 h 296002"/>
                <a:gd name="csX14" fmla="*/ 202366 w 235108"/>
                <a:gd name="csY14" fmla="*/ 123917 h 296002"/>
                <a:gd name="csX15" fmla="*/ 185383 w 235108"/>
                <a:gd name="csY15" fmla="*/ 72635 h 296002"/>
                <a:gd name="csX16" fmla="*/ 41269 w 235108"/>
                <a:gd name="csY16" fmla="*/ 80421 h 296002"/>
                <a:gd name="csX17" fmla="*/ 35362 w 235108"/>
                <a:gd name="csY17" fmla="*/ 186275 h 296002"/>
                <a:gd name="csX18" fmla="*/ 132892 w 235108"/>
                <a:gd name="csY18" fmla="*/ 270851 h 2960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35108" h="296002">
                  <a:moveTo>
                    <a:pt x="163031" y="284275"/>
                  </a:moveTo>
                  <a:cubicBezTo>
                    <a:pt x="125173" y="306963"/>
                    <a:pt x="73689" y="295351"/>
                    <a:pt x="47511" y="261319"/>
                  </a:cubicBezTo>
                  <a:cubicBezTo>
                    <a:pt x="34288" y="244203"/>
                    <a:pt x="27374" y="224200"/>
                    <a:pt x="17977" y="204667"/>
                  </a:cubicBezTo>
                  <a:cubicBezTo>
                    <a:pt x="-16928" y="131771"/>
                    <a:pt x="8646" y="153854"/>
                    <a:pt x="14889" y="86663"/>
                  </a:cubicBezTo>
                  <a:cubicBezTo>
                    <a:pt x="20594" y="25715"/>
                    <a:pt x="68655" y="-6236"/>
                    <a:pt x="125509" y="1014"/>
                  </a:cubicBezTo>
                  <a:cubicBezTo>
                    <a:pt x="184175" y="8532"/>
                    <a:pt x="226732" y="50887"/>
                    <a:pt x="223107" y="113916"/>
                  </a:cubicBezTo>
                  <a:cubicBezTo>
                    <a:pt x="244116" y="144793"/>
                    <a:pt x="234451" y="177280"/>
                    <a:pt x="217736" y="207083"/>
                  </a:cubicBezTo>
                  <a:cubicBezTo>
                    <a:pt x="202433" y="234268"/>
                    <a:pt x="194042" y="265682"/>
                    <a:pt x="163031" y="284275"/>
                  </a:cubicBezTo>
                  <a:close/>
                  <a:moveTo>
                    <a:pt x="94699" y="63976"/>
                  </a:moveTo>
                  <a:lnTo>
                    <a:pt x="173368" y="44510"/>
                  </a:lnTo>
                  <a:cubicBezTo>
                    <a:pt x="145847" y="18130"/>
                    <a:pt x="62278" y="11149"/>
                    <a:pt x="52545" y="55115"/>
                  </a:cubicBezTo>
                  <a:cubicBezTo>
                    <a:pt x="60734" y="66459"/>
                    <a:pt x="79865" y="67667"/>
                    <a:pt x="94632" y="63976"/>
                  </a:cubicBezTo>
                  <a:close/>
                  <a:moveTo>
                    <a:pt x="132892" y="270784"/>
                  </a:moveTo>
                  <a:cubicBezTo>
                    <a:pt x="173771" y="265548"/>
                    <a:pt x="186525" y="210171"/>
                    <a:pt x="199882" y="188154"/>
                  </a:cubicBezTo>
                  <a:cubicBezTo>
                    <a:pt x="214314" y="164393"/>
                    <a:pt x="212031" y="149827"/>
                    <a:pt x="202366" y="123917"/>
                  </a:cubicBezTo>
                  <a:cubicBezTo>
                    <a:pt x="197264" y="110224"/>
                    <a:pt x="203171" y="81226"/>
                    <a:pt x="185383" y="72635"/>
                  </a:cubicBezTo>
                  <a:cubicBezTo>
                    <a:pt x="131819" y="62432"/>
                    <a:pt x="94632" y="108949"/>
                    <a:pt x="41269" y="80421"/>
                  </a:cubicBezTo>
                  <a:cubicBezTo>
                    <a:pt x="34757" y="150699"/>
                    <a:pt x="12271" y="141906"/>
                    <a:pt x="35362" y="186275"/>
                  </a:cubicBezTo>
                  <a:cubicBezTo>
                    <a:pt x="54089" y="222186"/>
                    <a:pt x="65299" y="279510"/>
                    <a:pt x="132892" y="270851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5" name="Dowolny kształt: kształt 74">
              <a:extLst>
                <a:ext uri="{FF2B5EF4-FFF2-40B4-BE49-F238E27FC236}">
                  <a16:creationId xmlns:a16="http://schemas.microsoft.com/office/drawing/2014/main" id="{8721D851-3BD1-4C20-E4C0-D07D6F23390C}"/>
                </a:ext>
              </a:extLst>
            </p:cNvPr>
            <p:cNvSpPr/>
            <p:nvPr/>
          </p:nvSpPr>
          <p:spPr>
            <a:xfrm>
              <a:off x="7970177" y="4945501"/>
              <a:ext cx="178818" cy="125428"/>
            </a:xfrm>
            <a:custGeom>
              <a:avLst/>
              <a:gdLst>
                <a:gd name="csX0" fmla="*/ 50655 w 178818"/>
                <a:gd name="csY0" fmla="*/ 121133 h 125428"/>
                <a:gd name="csX1" fmla="*/ 4608 w 178818"/>
                <a:gd name="csY1" fmla="*/ 71931 h 125428"/>
                <a:gd name="csX2" fmla="*/ 1051 w 178818"/>
                <a:gd name="csY2" fmla="*/ 52667 h 125428"/>
                <a:gd name="csX3" fmla="*/ 23537 w 178818"/>
                <a:gd name="csY3" fmla="*/ 49311 h 125428"/>
                <a:gd name="csX4" fmla="*/ 64549 w 178818"/>
                <a:gd name="csY4" fmla="*/ 90458 h 125428"/>
                <a:gd name="csX5" fmla="*/ 154159 w 178818"/>
                <a:gd name="csY5" fmla="*/ 2324 h 125428"/>
                <a:gd name="csX6" fmla="*/ 175774 w 178818"/>
                <a:gd name="csY6" fmla="*/ 1854 h 125428"/>
                <a:gd name="csX7" fmla="*/ 174700 w 178818"/>
                <a:gd name="csY7" fmla="*/ 21991 h 125428"/>
                <a:gd name="csX8" fmla="*/ 75692 w 178818"/>
                <a:gd name="csY8" fmla="*/ 122006 h 125428"/>
                <a:gd name="csX9" fmla="*/ 50655 w 178818"/>
                <a:gd name="csY9" fmla="*/ 121066 h 1254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78818" h="125428">
                  <a:moveTo>
                    <a:pt x="50655" y="121133"/>
                  </a:moveTo>
                  <a:lnTo>
                    <a:pt x="4608" y="71931"/>
                  </a:lnTo>
                  <a:cubicBezTo>
                    <a:pt x="782" y="67837"/>
                    <a:pt x="-1433" y="57433"/>
                    <a:pt x="1051" y="52667"/>
                  </a:cubicBezTo>
                  <a:cubicBezTo>
                    <a:pt x="3534" y="47901"/>
                    <a:pt x="19577" y="45350"/>
                    <a:pt x="23537" y="49311"/>
                  </a:cubicBezTo>
                  <a:lnTo>
                    <a:pt x="64549" y="90458"/>
                  </a:lnTo>
                  <a:lnTo>
                    <a:pt x="154159" y="2324"/>
                  </a:lnTo>
                  <a:cubicBezTo>
                    <a:pt x="157448" y="-898"/>
                    <a:pt x="171746" y="-495"/>
                    <a:pt x="175774" y="1854"/>
                  </a:cubicBezTo>
                  <a:cubicBezTo>
                    <a:pt x="180607" y="4674"/>
                    <a:pt x="179264" y="17360"/>
                    <a:pt x="174700" y="21991"/>
                  </a:cubicBezTo>
                  <a:lnTo>
                    <a:pt x="75692" y="122006"/>
                  </a:lnTo>
                  <a:cubicBezTo>
                    <a:pt x="70860" y="126906"/>
                    <a:pt x="55689" y="126503"/>
                    <a:pt x="50655" y="121066"/>
                  </a:cubicBez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6" name="Dowolny kształt: kształt 75">
              <a:extLst>
                <a:ext uri="{FF2B5EF4-FFF2-40B4-BE49-F238E27FC236}">
                  <a16:creationId xmlns:a16="http://schemas.microsoft.com/office/drawing/2014/main" id="{17BD0412-1698-3B8C-2589-F262FDA2DFE7}"/>
                </a:ext>
              </a:extLst>
            </p:cNvPr>
            <p:cNvSpPr/>
            <p:nvPr/>
          </p:nvSpPr>
          <p:spPr>
            <a:xfrm>
              <a:off x="7795699" y="5293512"/>
              <a:ext cx="160358" cy="148410"/>
            </a:xfrm>
            <a:custGeom>
              <a:avLst/>
              <a:gdLst>
                <a:gd name="csX0" fmla="*/ 86657 w 160358"/>
                <a:gd name="csY0" fmla="*/ 0 h 148410"/>
                <a:gd name="csX1" fmla="*/ 66989 w 160358"/>
                <a:gd name="csY1" fmla="*/ 54035 h 148410"/>
                <a:gd name="csX2" fmla="*/ 14499 w 160358"/>
                <a:gd name="csY2" fmla="*/ 54035 h 148410"/>
                <a:gd name="csX3" fmla="*/ 0 w 160358"/>
                <a:gd name="csY3" fmla="*/ 94040 h 148410"/>
                <a:gd name="csX4" fmla="*/ 52424 w 160358"/>
                <a:gd name="csY4" fmla="*/ 94040 h 148410"/>
                <a:gd name="csX5" fmla="*/ 32622 w 160358"/>
                <a:gd name="csY5" fmla="*/ 148410 h 148410"/>
                <a:gd name="csX6" fmla="*/ 73567 w 160358"/>
                <a:gd name="csY6" fmla="*/ 148410 h 148410"/>
                <a:gd name="csX7" fmla="*/ 93369 w 160358"/>
                <a:gd name="csY7" fmla="*/ 94040 h 148410"/>
                <a:gd name="csX8" fmla="*/ 145793 w 160358"/>
                <a:gd name="csY8" fmla="*/ 94040 h 148410"/>
                <a:gd name="csX9" fmla="*/ 160359 w 160358"/>
                <a:gd name="csY9" fmla="*/ 54035 h 148410"/>
                <a:gd name="csX10" fmla="*/ 107935 w 160358"/>
                <a:gd name="csY10" fmla="*/ 54035 h 148410"/>
                <a:gd name="csX11" fmla="*/ 127602 w 160358"/>
                <a:gd name="csY11" fmla="*/ 0 h 148410"/>
                <a:gd name="csX12" fmla="*/ 86657 w 160358"/>
                <a:gd name="csY12" fmla="*/ 0 h 1484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60358" h="148410">
                  <a:moveTo>
                    <a:pt x="86657" y="0"/>
                  </a:moveTo>
                  <a:lnTo>
                    <a:pt x="66989" y="54035"/>
                  </a:lnTo>
                  <a:lnTo>
                    <a:pt x="14499" y="54035"/>
                  </a:lnTo>
                  <a:lnTo>
                    <a:pt x="0" y="94040"/>
                  </a:lnTo>
                  <a:lnTo>
                    <a:pt x="52424" y="94040"/>
                  </a:lnTo>
                  <a:lnTo>
                    <a:pt x="32622" y="148410"/>
                  </a:lnTo>
                  <a:lnTo>
                    <a:pt x="73567" y="148410"/>
                  </a:lnTo>
                  <a:lnTo>
                    <a:pt x="93369" y="94040"/>
                  </a:lnTo>
                  <a:lnTo>
                    <a:pt x="145793" y="94040"/>
                  </a:lnTo>
                  <a:lnTo>
                    <a:pt x="160359" y="54035"/>
                  </a:lnTo>
                  <a:lnTo>
                    <a:pt x="107935" y="54035"/>
                  </a:lnTo>
                  <a:lnTo>
                    <a:pt x="127602" y="0"/>
                  </a:lnTo>
                  <a:lnTo>
                    <a:pt x="86657" y="0"/>
                  </a:ln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77" name="Grafika 56">
            <a:extLst>
              <a:ext uri="{FF2B5EF4-FFF2-40B4-BE49-F238E27FC236}">
                <a16:creationId xmlns:a16="http://schemas.microsoft.com/office/drawing/2014/main" id="{078B4C51-410E-F6D2-49EC-64FC2016FA1C}"/>
              </a:ext>
            </a:extLst>
          </p:cNvPr>
          <p:cNvGrpSpPr/>
          <p:nvPr/>
        </p:nvGrpSpPr>
        <p:grpSpPr>
          <a:xfrm>
            <a:off x="2861454" y="5112155"/>
            <a:ext cx="631052" cy="383354"/>
            <a:chOff x="2943677" y="4960206"/>
            <a:chExt cx="707420" cy="429746"/>
          </a:xfrm>
        </p:grpSpPr>
        <p:sp>
          <p:nvSpPr>
            <p:cNvPr id="78" name="Dowolny kształt: kształt 77">
              <a:extLst>
                <a:ext uri="{FF2B5EF4-FFF2-40B4-BE49-F238E27FC236}">
                  <a16:creationId xmlns:a16="http://schemas.microsoft.com/office/drawing/2014/main" id="{D44EA506-CDED-2D0E-529C-78C4184C0D34}"/>
                </a:ext>
              </a:extLst>
            </p:cNvPr>
            <p:cNvSpPr/>
            <p:nvPr/>
          </p:nvSpPr>
          <p:spPr>
            <a:xfrm>
              <a:off x="3513808" y="5180744"/>
              <a:ext cx="137290" cy="181032"/>
            </a:xfrm>
            <a:custGeom>
              <a:avLst/>
              <a:gdLst>
                <a:gd name="csX0" fmla="*/ 113238 w 137290"/>
                <a:gd name="csY0" fmla="*/ 0 h 181032"/>
                <a:gd name="csX1" fmla="*/ 0 w 137290"/>
                <a:gd name="csY1" fmla="*/ 68332 h 181032"/>
                <a:gd name="csX2" fmla="*/ 11545 w 137290"/>
                <a:gd name="csY2" fmla="*/ 146598 h 181032"/>
                <a:gd name="csX3" fmla="*/ 9330 w 137290"/>
                <a:gd name="csY3" fmla="*/ 180630 h 181032"/>
                <a:gd name="csX4" fmla="*/ 136127 w 137290"/>
                <a:gd name="csY4" fmla="*/ 181032 h 181032"/>
                <a:gd name="csX5" fmla="*/ 113238 w 137290"/>
                <a:gd name="csY5" fmla="*/ 67 h 1810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37290" h="181032">
                  <a:moveTo>
                    <a:pt x="113238" y="0"/>
                  </a:moveTo>
                  <a:lnTo>
                    <a:pt x="0" y="68332"/>
                  </a:lnTo>
                  <a:cubicBezTo>
                    <a:pt x="7518" y="93101"/>
                    <a:pt x="11545" y="119346"/>
                    <a:pt x="11545" y="146598"/>
                  </a:cubicBezTo>
                  <a:cubicBezTo>
                    <a:pt x="11545" y="158143"/>
                    <a:pt x="10740" y="169487"/>
                    <a:pt x="9330" y="180630"/>
                  </a:cubicBezTo>
                  <a:lnTo>
                    <a:pt x="136127" y="181032"/>
                  </a:lnTo>
                  <a:cubicBezTo>
                    <a:pt x="138879" y="116795"/>
                    <a:pt x="138678" y="59002"/>
                    <a:pt x="113238" y="67"/>
                  </a:cubicBez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9" name="Dowolny kształt: kształt 78">
              <a:extLst>
                <a:ext uri="{FF2B5EF4-FFF2-40B4-BE49-F238E27FC236}">
                  <a16:creationId xmlns:a16="http://schemas.microsoft.com/office/drawing/2014/main" id="{06BF783E-01FB-7DD7-3843-5D0AA28585D3}"/>
                </a:ext>
              </a:extLst>
            </p:cNvPr>
            <p:cNvSpPr/>
            <p:nvPr/>
          </p:nvSpPr>
          <p:spPr>
            <a:xfrm>
              <a:off x="3449034" y="5025890"/>
              <a:ext cx="164385" cy="193316"/>
            </a:xfrm>
            <a:custGeom>
              <a:avLst/>
              <a:gdLst>
                <a:gd name="csX0" fmla="*/ 53766 w 164385"/>
                <a:gd name="csY0" fmla="*/ 193316 h 193316"/>
                <a:gd name="csX1" fmla="*/ 164386 w 164385"/>
                <a:gd name="csY1" fmla="*/ 124246 h 193316"/>
                <a:gd name="csX2" fmla="*/ 58800 w 164385"/>
                <a:gd name="csY2" fmla="*/ 0 h 193316"/>
                <a:gd name="csX3" fmla="*/ 0 w 164385"/>
                <a:gd name="csY3" fmla="*/ 113372 h 193316"/>
                <a:gd name="csX4" fmla="*/ 53766 w 164385"/>
                <a:gd name="csY4" fmla="*/ 193316 h 19331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64385" h="193316">
                  <a:moveTo>
                    <a:pt x="53766" y="193316"/>
                  </a:moveTo>
                  <a:lnTo>
                    <a:pt x="164386" y="124246"/>
                  </a:lnTo>
                  <a:cubicBezTo>
                    <a:pt x="137671" y="72292"/>
                    <a:pt x="105250" y="32354"/>
                    <a:pt x="58800" y="0"/>
                  </a:cubicBezTo>
                  <a:cubicBezTo>
                    <a:pt x="37388" y="38663"/>
                    <a:pt x="17922" y="72024"/>
                    <a:pt x="0" y="113372"/>
                  </a:cubicBezTo>
                  <a:cubicBezTo>
                    <a:pt x="22419" y="136462"/>
                    <a:pt x="40744" y="163446"/>
                    <a:pt x="53766" y="193316"/>
                  </a:cubicBezTo>
                  <a:close/>
                </a:path>
              </a:pathLst>
            </a:custGeom>
            <a:solidFill>
              <a:srgbClr val="EC660B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0" name="Dowolny kształt: kształt 79">
              <a:extLst>
                <a:ext uri="{FF2B5EF4-FFF2-40B4-BE49-F238E27FC236}">
                  <a16:creationId xmlns:a16="http://schemas.microsoft.com/office/drawing/2014/main" id="{11243020-F605-990E-4A64-C8CD80F812A2}"/>
                </a:ext>
              </a:extLst>
            </p:cNvPr>
            <p:cNvSpPr/>
            <p:nvPr/>
          </p:nvSpPr>
          <p:spPr>
            <a:xfrm>
              <a:off x="3315793" y="4960276"/>
              <a:ext cx="165661" cy="155626"/>
            </a:xfrm>
            <a:custGeom>
              <a:avLst/>
              <a:gdLst>
                <a:gd name="csX0" fmla="*/ 107465 w 165661"/>
                <a:gd name="csY0" fmla="*/ 155626 h 155626"/>
                <a:gd name="csX1" fmla="*/ 165662 w 165661"/>
                <a:gd name="csY1" fmla="*/ 49638 h 155626"/>
                <a:gd name="csX2" fmla="*/ 0 w 165661"/>
                <a:gd name="csY2" fmla="*/ 34 h 155626"/>
                <a:gd name="csX3" fmla="*/ 0 w 165661"/>
                <a:gd name="csY3" fmla="*/ 103941 h 155626"/>
                <a:gd name="csX4" fmla="*/ 107465 w 165661"/>
                <a:gd name="csY4" fmla="*/ 155626 h 1556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65661" h="155626">
                  <a:moveTo>
                    <a:pt x="107465" y="155626"/>
                  </a:moveTo>
                  <a:lnTo>
                    <a:pt x="165662" y="49638"/>
                  </a:lnTo>
                  <a:cubicBezTo>
                    <a:pt x="114983" y="15137"/>
                    <a:pt x="62358" y="-839"/>
                    <a:pt x="0" y="34"/>
                  </a:cubicBezTo>
                  <a:lnTo>
                    <a:pt x="0" y="103941"/>
                  </a:lnTo>
                  <a:cubicBezTo>
                    <a:pt x="39939" y="113070"/>
                    <a:pt x="76454" y="130992"/>
                    <a:pt x="107465" y="155626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1" name="Dowolny kształt: kształt 80">
              <a:extLst>
                <a:ext uri="{FF2B5EF4-FFF2-40B4-BE49-F238E27FC236}">
                  <a16:creationId xmlns:a16="http://schemas.microsoft.com/office/drawing/2014/main" id="{6BCAC522-5D75-997A-4401-331FEF5CE21A}"/>
                </a:ext>
              </a:extLst>
            </p:cNvPr>
            <p:cNvSpPr/>
            <p:nvPr/>
          </p:nvSpPr>
          <p:spPr>
            <a:xfrm>
              <a:off x="3123282" y="4960206"/>
              <a:ext cx="161432" cy="114483"/>
            </a:xfrm>
            <a:custGeom>
              <a:avLst/>
              <a:gdLst>
                <a:gd name="csX0" fmla="*/ 132234 w 161432"/>
                <a:gd name="csY0" fmla="*/ 97166 h 114483"/>
                <a:gd name="csX1" fmla="*/ 161433 w 161432"/>
                <a:gd name="csY1" fmla="*/ 98776 h 114483"/>
                <a:gd name="csX2" fmla="*/ 161433 w 161432"/>
                <a:gd name="csY2" fmla="*/ 38 h 114483"/>
                <a:gd name="csX3" fmla="*/ 0 w 161432"/>
                <a:gd name="csY3" fmla="*/ 45010 h 114483"/>
                <a:gd name="csX4" fmla="*/ 37052 w 161432"/>
                <a:gd name="csY4" fmla="*/ 114483 h 114483"/>
                <a:gd name="csX5" fmla="*/ 132167 w 161432"/>
                <a:gd name="csY5" fmla="*/ 97166 h 11448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61432" h="114483">
                  <a:moveTo>
                    <a:pt x="132234" y="97166"/>
                  </a:moveTo>
                  <a:cubicBezTo>
                    <a:pt x="142101" y="97166"/>
                    <a:pt x="151834" y="97703"/>
                    <a:pt x="161433" y="98776"/>
                  </a:cubicBezTo>
                  <a:lnTo>
                    <a:pt x="161433" y="38"/>
                  </a:lnTo>
                  <a:cubicBezTo>
                    <a:pt x="102699" y="-835"/>
                    <a:pt x="47322" y="13462"/>
                    <a:pt x="0" y="45010"/>
                  </a:cubicBezTo>
                  <a:lnTo>
                    <a:pt x="37052" y="114483"/>
                  </a:lnTo>
                  <a:cubicBezTo>
                    <a:pt x="66654" y="103341"/>
                    <a:pt x="98672" y="97166"/>
                    <a:pt x="132167" y="97166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" name="Dowolny kształt: kształt 81">
              <a:extLst>
                <a:ext uri="{FF2B5EF4-FFF2-40B4-BE49-F238E27FC236}">
                  <a16:creationId xmlns:a16="http://schemas.microsoft.com/office/drawing/2014/main" id="{EF9B5700-970A-4A58-DDD4-0C3519B446DC}"/>
                </a:ext>
              </a:extLst>
            </p:cNvPr>
            <p:cNvSpPr/>
            <p:nvPr/>
          </p:nvSpPr>
          <p:spPr>
            <a:xfrm>
              <a:off x="2986283" y="5020117"/>
              <a:ext cx="145994" cy="156666"/>
            </a:xfrm>
            <a:custGeom>
              <a:avLst/>
              <a:gdLst>
                <a:gd name="csX0" fmla="*/ 145927 w 145994"/>
                <a:gd name="csY0" fmla="*/ 67124 h 156666"/>
                <a:gd name="csX1" fmla="*/ 109479 w 145994"/>
                <a:gd name="csY1" fmla="*/ 0 h 156666"/>
                <a:gd name="csX2" fmla="*/ 0 w 145994"/>
                <a:gd name="csY2" fmla="*/ 125790 h 156666"/>
                <a:gd name="csX3" fmla="*/ 45174 w 145994"/>
                <a:gd name="csY3" fmla="*/ 156667 h 156666"/>
                <a:gd name="csX4" fmla="*/ 145994 w 145994"/>
                <a:gd name="csY4" fmla="*/ 67057 h 1566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5994" h="156666">
                  <a:moveTo>
                    <a:pt x="145927" y="67124"/>
                  </a:moveTo>
                  <a:lnTo>
                    <a:pt x="109479" y="0"/>
                  </a:lnTo>
                  <a:cubicBezTo>
                    <a:pt x="59405" y="32958"/>
                    <a:pt x="26917" y="74037"/>
                    <a:pt x="0" y="125790"/>
                  </a:cubicBezTo>
                  <a:cubicBezTo>
                    <a:pt x="14432" y="138208"/>
                    <a:pt x="29937" y="148612"/>
                    <a:pt x="45174" y="156667"/>
                  </a:cubicBezTo>
                  <a:cubicBezTo>
                    <a:pt x="70547" y="118943"/>
                    <a:pt x="105250" y="87999"/>
                    <a:pt x="145994" y="67057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3" name="Dowolny kształt: kształt 82">
              <a:extLst>
                <a:ext uri="{FF2B5EF4-FFF2-40B4-BE49-F238E27FC236}">
                  <a16:creationId xmlns:a16="http://schemas.microsoft.com/office/drawing/2014/main" id="{83E8BE96-2562-E08B-E59C-DB8426671EF9}"/>
                </a:ext>
              </a:extLst>
            </p:cNvPr>
            <p:cNvSpPr/>
            <p:nvPr/>
          </p:nvSpPr>
          <p:spPr>
            <a:xfrm>
              <a:off x="2943677" y="5177522"/>
              <a:ext cx="71401" cy="184609"/>
            </a:xfrm>
            <a:custGeom>
              <a:avLst/>
              <a:gdLst>
                <a:gd name="csX0" fmla="*/ 41934 w 71401"/>
                <a:gd name="csY0" fmla="*/ 149753 h 184609"/>
                <a:gd name="csX1" fmla="*/ 71401 w 71401"/>
                <a:gd name="csY1" fmla="*/ 27118 h 184609"/>
                <a:gd name="csX2" fmla="*/ 27771 w 71401"/>
                <a:gd name="csY2" fmla="*/ 0 h 184609"/>
                <a:gd name="csX3" fmla="*/ 989 w 71401"/>
                <a:gd name="csY3" fmla="*/ 181771 h 184609"/>
                <a:gd name="csX4" fmla="*/ 43679 w 71401"/>
                <a:gd name="csY4" fmla="*/ 180496 h 184609"/>
                <a:gd name="csX5" fmla="*/ 41867 w 71401"/>
                <a:gd name="csY5" fmla="*/ 149686 h 18460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71401" h="184609">
                  <a:moveTo>
                    <a:pt x="41934" y="149753"/>
                  </a:moveTo>
                  <a:cubicBezTo>
                    <a:pt x="41934" y="105585"/>
                    <a:pt x="52607" y="63902"/>
                    <a:pt x="71401" y="27118"/>
                  </a:cubicBezTo>
                  <a:lnTo>
                    <a:pt x="27771" y="0"/>
                  </a:lnTo>
                  <a:cubicBezTo>
                    <a:pt x="-488" y="59136"/>
                    <a:pt x="-1764" y="117735"/>
                    <a:pt x="989" y="181771"/>
                  </a:cubicBezTo>
                  <a:cubicBezTo>
                    <a:pt x="15017" y="184859"/>
                    <a:pt x="32872" y="186671"/>
                    <a:pt x="43679" y="180496"/>
                  </a:cubicBezTo>
                  <a:cubicBezTo>
                    <a:pt x="42538" y="170360"/>
                    <a:pt x="41867" y="160090"/>
                    <a:pt x="41867" y="149686"/>
                  </a:cubicBez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4" name="Dowolny kształt: kształt 83">
              <a:extLst>
                <a:ext uri="{FF2B5EF4-FFF2-40B4-BE49-F238E27FC236}">
                  <a16:creationId xmlns:a16="http://schemas.microsoft.com/office/drawing/2014/main" id="{CF2F9E41-5CF4-63A6-5618-680CA885316F}"/>
                </a:ext>
              </a:extLst>
            </p:cNvPr>
            <p:cNvSpPr/>
            <p:nvPr/>
          </p:nvSpPr>
          <p:spPr>
            <a:xfrm>
              <a:off x="3195865" y="5130834"/>
              <a:ext cx="321494" cy="259118"/>
            </a:xfrm>
            <a:custGeom>
              <a:avLst/>
              <a:gdLst>
                <a:gd name="csX0" fmla="*/ 89722 w 321494"/>
                <a:gd name="csY0" fmla="*/ 134285 h 259118"/>
                <a:gd name="csX1" fmla="*/ 60121 w 321494"/>
                <a:gd name="csY1" fmla="*/ 129519 h 259118"/>
                <a:gd name="csX2" fmla="*/ 45 w 321494"/>
                <a:gd name="csY2" fmla="*/ 191810 h 259118"/>
                <a:gd name="csX3" fmla="*/ 68780 w 321494"/>
                <a:gd name="csY3" fmla="*/ 259001 h 259118"/>
                <a:gd name="csX4" fmla="*/ 124761 w 321494"/>
                <a:gd name="csY4" fmla="*/ 218122 h 259118"/>
                <a:gd name="csX5" fmla="*/ 127983 w 321494"/>
                <a:gd name="csY5" fmla="*/ 179325 h 259118"/>
                <a:gd name="csX6" fmla="*/ 320561 w 321494"/>
                <a:gd name="csY6" fmla="*/ 5878 h 259118"/>
                <a:gd name="csX7" fmla="*/ 316198 w 321494"/>
                <a:gd name="csY7" fmla="*/ 508 h 259118"/>
                <a:gd name="csX8" fmla="*/ 89722 w 321494"/>
                <a:gd name="csY8" fmla="*/ 134218 h 2591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321494" h="259118">
                  <a:moveTo>
                    <a:pt x="89722" y="134285"/>
                  </a:moveTo>
                  <a:cubicBezTo>
                    <a:pt x="80728" y="130526"/>
                    <a:pt x="70659" y="128714"/>
                    <a:pt x="60121" y="129519"/>
                  </a:cubicBezTo>
                  <a:cubicBezTo>
                    <a:pt x="27566" y="131869"/>
                    <a:pt x="1186" y="159188"/>
                    <a:pt x="45" y="191810"/>
                  </a:cubicBezTo>
                  <a:cubicBezTo>
                    <a:pt x="-1364" y="230070"/>
                    <a:pt x="30385" y="261283"/>
                    <a:pt x="68780" y="259001"/>
                  </a:cubicBezTo>
                  <a:cubicBezTo>
                    <a:pt x="93549" y="257524"/>
                    <a:pt x="115095" y="241012"/>
                    <a:pt x="124761" y="218122"/>
                  </a:cubicBezTo>
                  <a:cubicBezTo>
                    <a:pt x="130668" y="204295"/>
                    <a:pt x="130735" y="191273"/>
                    <a:pt x="127983" y="179325"/>
                  </a:cubicBezTo>
                  <a:cubicBezTo>
                    <a:pt x="186179" y="116296"/>
                    <a:pt x="262298" y="70249"/>
                    <a:pt x="320561" y="5878"/>
                  </a:cubicBezTo>
                  <a:cubicBezTo>
                    <a:pt x="323246" y="2924"/>
                    <a:pt x="319621" y="-1506"/>
                    <a:pt x="316198" y="508"/>
                  </a:cubicBezTo>
                  <a:lnTo>
                    <a:pt x="89722" y="134218"/>
                  </a:lnTo>
                  <a:close/>
                </a:path>
              </a:pathLst>
            </a:custGeom>
            <a:solidFill>
              <a:srgbClr val="004D44"/>
            </a:solidFill>
            <a:ln w="6712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92" name="pole tekstowe 91">
            <a:extLst>
              <a:ext uri="{FF2B5EF4-FFF2-40B4-BE49-F238E27FC236}">
                <a16:creationId xmlns:a16="http://schemas.microsoft.com/office/drawing/2014/main" id="{F39D5369-3B36-6EB5-68EE-3FE6DD081DA0}"/>
              </a:ext>
            </a:extLst>
          </p:cNvPr>
          <p:cNvSpPr txBox="1"/>
          <p:nvPr/>
        </p:nvSpPr>
        <p:spPr>
          <a:xfrm>
            <a:off x="675519" y="5794186"/>
            <a:ext cx="2502152" cy="49988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1400" dirty="0">
                <a:solidFill>
                  <a:srgbClr val="004D44"/>
                </a:solidFill>
              </a:rPr>
              <a:t>Osobisty asystent</a:t>
            </a:r>
          </a:p>
          <a:p>
            <a:pPr>
              <a:lnSpc>
                <a:spcPts val="1800"/>
              </a:lnSpc>
            </a:pPr>
            <a:r>
              <a:rPr lang="pl-PL" sz="1400" dirty="0">
                <a:solidFill>
                  <a:srgbClr val="004D44"/>
                </a:solidFill>
              </a:rPr>
              <a:t>AI - </a:t>
            </a:r>
            <a:r>
              <a:rPr lang="pl-PL" sz="1400" dirty="0" err="1">
                <a:solidFill>
                  <a:srgbClr val="004D44"/>
                </a:solidFill>
              </a:rPr>
              <a:t>LiDia</a:t>
            </a:r>
            <a:endParaRPr lang="pl-PL" sz="1400" dirty="0">
              <a:solidFill>
                <a:srgbClr val="004D44"/>
              </a:solidFill>
            </a:endParaRPr>
          </a:p>
        </p:txBody>
      </p:sp>
      <p:sp>
        <p:nvSpPr>
          <p:cNvPr id="93" name="pole tekstowe 92">
            <a:extLst>
              <a:ext uri="{FF2B5EF4-FFF2-40B4-BE49-F238E27FC236}">
                <a16:creationId xmlns:a16="http://schemas.microsoft.com/office/drawing/2014/main" id="{6810521A-BB87-0311-7DD2-9F7F749B21CF}"/>
              </a:ext>
            </a:extLst>
          </p:cNvPr>
          <p:cNvSpPr txBox="1"/>
          <p:nvPr/>
        </p:nvSpPr>
        <p:spPr>
          <a:xfrm>
            <a:off x="2831979" y="5794186"/>
            <a:ext cx="2502152" cy="269048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1400" dirty="0" err="1">
                <a:solidFill>
                  <a:srgbClr val="004D44"/>
                </a:solidFill>
              </a:rPr>
              <a:t>Profilaktometr</a:t>
            </a:r>
            <a:endParaRPr lang="pl-PL" sz="1400" dirty="0">
              <a:solidFill>
                <a:srgbClr val="004D44"/>
              </a:solidFill>
            </a:endParaRPr>
          </a:p>
        </p:txBody>
      </p:sp>
      <p:sp>
        <p:nvSpPr>
          <p:cNvPr id="94" name="pole tekstowe 93">
            <a:extLst>
              <a:ext uri="{FF2B5EF4-FFF2-40B4-BE49-F238E27FC236}">
                <a16:creationId xmlns:a16="http://schemas.microsoft.com/office/drawing/2014/main" id="{B5CB3344-52F2-5916-2C84-9A8BA1C1D6EA}"/>
              </a:ext>
            </a:extLst>
          </p:cNvPr>
          <p:cNvSpPr txBox="1"/>
          <p:nvPr/>
        </p:nvSpPr>
        <p:spPr>
          <a:xfrm>
            <a:off x="4714119" y="5794186"/>
            <a:ext cx="2502152" cy="49988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1400" dirty="0">
                <a:solidFill>
                  <a:srgbClr val="004D44"/>
                </a:solidFill>
              </a:rPr>
              <a:t>E-sklep z badaniami i pakietami badań</a:t>
            </a:r>
          </a:p>
        </p:txBody>
      </p:sp>
      <p:sp>
        <p:nvSpPr>
          <p:cNvPr id="95" name="pole tekstowe 94">
            <a:extLst>
              <a:ext uri="{FF2B5EF4-FFF2-40B4-BE49-F238E27FC236}">
                <a16:creationId xmlns:a16="http://schemas.microsoft.com/office/drawing/2014/main" id="{A8D0DB0D-8BD2-5603-53F3-72BF424362BC}"/>
              </a:ext>
            </a:extLst>
          </p:cNvPr>
          <p:cNvSpPr txBox="1"/>
          <p:nvPr/>
        </p:nvSpPr>
        <p:spPr>
          <a:xfrm>
            <a:off x="7068699" y="5794186"/>
            <a:ext cx="2502152" cy="49988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1400" dirty="0">
                <a:solidFill>
                  <a:srgbClr val="004D44"/>
                </a:solidFill>
              </a:rPr>
              <a:t>Możliwość bezpłatnej interpretacji wyników AI</a:t>
            </a:r>
          </a:p>
        </p:txBody>
      </p:sp>
      <p:sp>
        <p:nvSpPr>
          <p:cNvPr id="96" name="pole tekstowe 95">
            <a:extLst>
              <a:ext uri="{FF2B5EF4-FFF2-40B4-BE49-F238E27FC236}">
                <a16:creationId xmlns:a16="http://schemas.microsoft.com/office/drawing/2014/main" id="{BB01DC42-6EA9-CFDE-F670-CB1747A7C52C}"/>
              </a:ext>
            </a:extLst>
          </p:cNvPr>
          <p:cNvSpPr txBox="1"/>
          <p:nvPr/>
        </p:nvSpPr>
        <p:spPr>
          <a:xfrm>
            <a:off x="9644259" y="5794186"/>
            <a:ext cx="2502152" cy="49988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1400" dirty="0">
                <a:solidFill>
                  <a:srgbClr val="004D44"/>
                </a:solidFill>
              </a:rPr>
              <a:t>Wygodne monitorowanie wyników badań</a:t>
            </a:r>
          </a:p>
        </p:txBody>
      </p:sp>
      <p:sp>
        <p:nvSpPr>
          <p:cNvPr id="98" name="pole tekstowe 97">
            <a:extLst>
              <a:ext uri="{FF2B5EF4-FFF2-40B4-BE49-F238E27FC236}">
                <a16:creationId xmlns:a16="http://schemas.microsoft.com/office/drawing/2014/main" id="{700E53FC-38AB-1ABF-310C-23685A34036A}"/>
              </a:ext>
            </a:extLst>
          </p:cNvPr>
          <p:cNvSpPr txBox="1"/>
          <p:nvPr/>
        </p:nvSpPr>
        <p:spPr>
          <a:xfrm>
            <a:off x="580457" y="43921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004D44"/>
                </a:solidFill>
              </a:rPr>
              <a:t>Nowe </a:t>
            </a:r>
            <a:r>
              <a:rPr lang="pl-PL" b="1" dirty="0">
                <a:solidFill>
                  <a:srgbClr val="EC660B"/>
                </a:solidFill>
              </a:rPr>
              <a:t>funkcje</a:t>
            </a:r>
            <a:r>
              <a:rPr lang="pl-PL" b="1" dirty="0">
                <a:solidFill>
                  <a:srgbClr val="004D44"/>
                </a:solidFill>
              </a:rPr>
              <a:t> w aplikacji:</a:t>
            </a:r>
            <a:endParaRPr lang="pl-PL" b="1" dirty="0"/>
          </a:p>
        </p:txBody>
      </p:sp>
      <p:cxnSp>
        <p:nvCxnSpPr>
          <p:cNvPr id="100" name="Łącznik prosty 99">
            <a:extLst>
              <a:ext uri="{FF2B5EF4-FFF2-40B4-BE49-F238E27FC236}">
                <a16:creationId xmlns:a16="http://schemas.microsoft.com/office/drawing/2014/main" id="{09AA793D-CAF8-3DB8-9C07-718045254C51}"/>
              </a:ext>
            </a:extLst>
          </p:cNvPr>
          <p:cNvCxnSpPr>
            <a:cxnSpLocks/>
          </p:cNvCxnSpPr>
          <p:nvPr/>
        </p:nvCxnSpPr>
        <p:spPr>
          <a:xfrm>
            <a:off x="2430780" y="4971784"/>
            <a:ext cx="0" cy="1263167"/>
          </a:xfrm>
          <a:prstGeom prst="line">
            <a:avLst/>
          </a:prstGeom>
          <a:ln w="127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2" name="Łącznik prosty 101">
            <a:extLst>
              <a:ext uri="{FF2B5EF4-FFF2-40B4-BE49-F238E27FC236}">
                <a16:creationId xmlns:a16="http://schemas.microsoft.com/office/drawing/2014/main" id="{5D54F6BC-D98D-F56A-E59E-70E80CF2B6FB}"/>
              </a:ext>
            </a:extLst>
          </p:cNvPr>
          <p:cNvCxnSpPr>
            <a:cxnSpLocks/>
          </p:cNvCxnSpPr>
          <p:nvPr/>
        </p:nvCxnSpPr>
        <p:spPr>
          <a:xfrm>
            <a:off x="4343400" y="4971784"/>
            <a:ext cx="0" cy="1263167"/>
          </a:xfrm>
          <a:prstGeom prst="line">
            <a:avLst/>
          </a:prstGeom>
          <a:ln w="127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Łącznik prosty 102">
            <a:extLst>
              <a:ext uri="{FF2B5EF4-FFF2-40B4-BE49-F238E27FC236}">
                <a16:creationId xmlns:a16="http://schemas.microsoft.com/office/drawing/2014/main" id="{24BDEE72-F02A-799B-163D-E0CB3BD89341}"/>
              </a:ext>
            </a:extLst>
          </p:cNvPr>
          <p:cNvCxnSpPr>
            <a:cxnSpLocks/>
          </p:cNvCxnSpPr>
          <p:nvPr/>
        </p:nvCxnSpPr>
        <p:spPr>
          <a:xfrm>
            <a:off x="6652260" y="4971784"/>
            <a:ext cx="0" cy="1263167"/>
          </a:xfrm>
          <a:prstGeom prst="line">
            <a:avLst/>
          </a:prstGeom>
          <a:ln w="127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4" name="Łącznik prosty 103">
            <a:extLst>
              <a:ext uri="{FF2B5EF4-FFF2-40B4-BE49-F238E27FC236}">
                <a16:creationId xmlns:a16="http://schemas.microsoft.com/office/drawing/2014/main" id="{EE4D4207-8E42-6564-F17D-27E673F70044}"/>
              </a:ext>
            </a:extLst>
          </p:cNvPr>
          <p:cNvCxnSpPr>
            <a:cxnSpLocks/>
          </p:cNvCxnSpPr>
          <p:nvPr/>
        </p:nvCxnSpPr>
        <p:spPr>
          <a:xfrm>
            <a:off x="9265920" y="4971784"/>
            <a:ext cx="0" cy="1263167"/>
          </a:xfrm>
          <a:prstGeom prst="line">
            <a:avLst/>
          </a:prstGeom>
          <a:ln w="1270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06" name="Grupa 105">
            <a:extLst>
              <a:ext uri="{FF2B5EF4-FFF2-40B4-BE49-F238E27FC236}">
                <a16:creationId xmlns:a16="http://schemas.microsoft.com/office/drawing/2014/main" id="{19554A3E-7686-683E-CD68-3099CA71B71F}"/>
              </a:ext>
            </a:extLst>
          </p:cNvPr>
          <p:cNvGrpSpPr/>
          <p:nvPr/>
        </p:nvGrpSpPr>
        <p:grpSpPr>
          <a:xfrm>
            <a:off x="10520719" y="3333034"/>
            <a:ext cx="1090824" cy="729686"/>
            <a:chOff x="10181428" y="5323253"/>
            <a:chExt cx="1090824" cy="729686"/>
          </a:xfrm>
        </p:grpSpPr>
        <p:sp>
          <p:nvSpPr>
            <p:cNvPr id="107" name="Dowolny kształt: kształt 106">
              <a:extLst>
                <a:ext uri="{FF2B5EF4-FFF2-40B4-BE49-F238E27FC236}">
                  <a16:creationId xmlns:a16="http://schemas.microsoft.com/office/drawing/2014/main" id="{A5D74225-EF78-1A7A-D481-CF081869A59B}"/>
                </a:ext>
              </a:extLst>
            </p:cNvPr>
            <p:cNvSpPr/>
            <p:nvPr/>
          </p:nvSpPr>
          <p:spPr>
            <a:xfrm>
              <a:off x="10181428" y="5323253"/>
              <a:ext cx="540134" cy="729686"/>
            </a:xfrm>
            <a:custGeom>
              <a:avLst/>
              <a:gdLst>
                <a:gd name="csX0" fmla="*/ 488566 w 540134"/>
                <a:gd name="csY0" fmla="*/ 618171 h 729686"/>
                <a:gd name="csX1" fmla="*/ 111499 w 540134"/>
                <a:gd name="csY1" fmla="*/ 678431 h 729686"/>
                <a:gd name="csX2" fmla="*/ 51638 w 540134"/>
                <a:gd name="csY2" fmla="*/ 300749 h 729686"/>
                <a:gd name="csX3" fmla="*/ 270133 w 540134"/>
                <a:gd name="csY3" fmla="*/ 0 h 729686"/>
                <a:gd name="csX4" fmla="*/ 485551 w 540134"/>
                <a:gd name="csY4" fmla="*/ 296473 h 729686"/>
                <a:gd name="csX5" fmla="*/ 488535 w 540134"/>
                <a:gd name="csY5" fmla="*/ 618171 h 7296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540134" h="729686">
                  <a:moveTo>
                    <a:pt x="488566" y="618171"/>
                  </a:moveTo>
                  <a:cubicBezTo>
                    <a:pt x="400897" y="739061"/>
                    <a:pt x="232143" y="765577"/>
                    <a:pt x="111499" y="678431"/>
                  </a:cubicBezTo>
                  <a:cubicBezTo>
                    <a:pt x="-9360" y="590486"/>
                    <a:pt x="-36092" y="421732"/>
                    <a:pt x="51638" y="300749"/>
                  </a:cubicBezTo>
                  <a:lnTo>
                    <a:pt x="270133" y="0"/>
                  </a:lnTo>
                  <a:lnTo>
                    <a:pt x="485551" y="296473"/>
                  </a:lnTo>
                  <a:cubicBezTo>
                    <a:pt x="555348" y="388787"/>
                    <a:pt x="560208" y="519613"/>
                    <a:pt x="488535" y="618171"/>
                  </a:cubicBezTo>
                </a:path>
              </a:pathLst>
            </a:custGeom>
            <a:solidFill>
              <a:srgbClr val="EC660B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08" name="Dowolny kształt: kształt 107">
              <a:extLst>
                <a:ext uri="{FF2B5EF4-FFF2-40B4-BE49-F238E27FC236}">
                  <a16:creationId xmlns:a16="http://schemas.microsoft.com/office/drawing/2014/main" id="{B5E03132-910F-3C35-3A96-2432206B7408}"/>
                </a:ext>
              </a:extLst>
            </p:cNvPr>
            <p:cNvSpPr/>
            <p:nvPr/>
          </p:nvSpPr>
          <p:spPr>
            <a:xfrm>
              <a:off x="10578226" y="5347192"/>
              <a:ext cx="694026" cy="705747"/>
            </a:xfrm>
            <a:custGeom>
              <a:avLst/>
              <a:gdLst>
                <a:gd name="csX0" fmla="*/ 0 w 694026"/>
                <a:gd name="csY0" fmla="*/ 447079 h 705747"/>
                <a:gd name="csX1" fmla="*/ 249871 w 694026"/>
                <a:gd name="csY1" fmla="*/ 447079 h 705747"/>
                <a:gd name="csX2" fmla="*/ 249871 w 694026"/>
                <a:gd name="csY2" fmla="*/ 705747 h 705747"/>
                <a:gd name="csX3" fmla="*/ 444249 w 694026"/>
                <a:gd name="csY3" fmla="*/ 705747 h 705747"/>
                <a:gd name="csX4" fmla="*/ 444249 w 694026"/>
                <a:gd name="csY4" fmla="*/ 447079 h 705747"/>
                <a:gd name="csX5" fmla="*/ 694027 w 694026"/>
                <a:gd name="csY5" fmla="*/ 447079 h 705747"/>
                <a:gd name="csX6" fmla="*/ 694027 w 694026"/>
                <a:gd name="csY6" fmla="*/ 257192 h 705747"/>
                <a:gd name="csX7" fmla="*/ 444249 w 694026"/>
                <a:gd name="csY7" fmla="*/ 257192 h 705747"/>
                <a:gd name="csX8" fmla="*/ 444249 w 694026"/>
                <a:gd name="csY8" fmla="*/ 0 h 705747"/>
                <a:gd name="csX9" fmla="*/ 249871 w 694026"/>
                <a:gd name="csY9" fmla="*/ 0 h 705747"/>
                <a:gd name="csX10" fmla="*/ 249871 w 694026"/>
                <a:gd name="csY10" fmla="*/ 257192 h 705747"/>
                <a:gd name="csX11" fmla="*/ 0 w 694026"/>
                <a:gd name="csY11" fmla="*/ 257192 h 705747"/>
                <a:gd name="csX12" fmla="*/ 0 w 694026"/>
                <a:gd name="csY12" fmla="*/ 447079 h 7057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94026" h="705747">
                  <a:moveTo>
                    <a:pt x="0" y="447079"/>
                  </a:moveTo>
                  <a:lnTo>
                    <a:pt x="249871" y="447079"/>
                  </a:lnTo>
                  <a:lnTo>
                    <a:pt x="249871" y="705747"/>
                  </a:lnTo>
                  <a:lnTo>
                    <a:pt x="444249" y="705747"/>
                  </a:lnTo>
                  <a:lnTo>
                    <a:pt x="444249" y="447079"/>
                  </a:lnTo>
                  <a:lnTo>
                    <a:pt x="694027" y="447079"/>
                  </a:lnTo>
                  <a:lnTo>
                    <a:pt x="694027" y="257192"/>
                  </a:lnTo>
                  <a:lnTo>
                    <a:pt x="444249" y="257192"/>
                  </a:lnTo>
                  <a:lnTo>
                    <a:pt x="444249" y="0"/>
                  </a:lnTo>
                  <a:lnTo>
                    <a:pt x="249871" y="0"/>
                  </a:lnTo>
                  <a:lnTo>
                    <a:pt x="249871" y="257192"/>
                  </a:lnTo>
                  <a:lnTo>
                    <a:pt x="0" y="257192"/>
                  </a:lnTo>
                  <a:lnTo>
                    <a:pt x="0" y="447079"/>
                  </a:lnTo>
                  <a:close/>
                </a:path>
              </a:pathLst>
            </a:custGeom>
            <a:solidFill>
              <a:srgbClr val="004D44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>
                <a:solidFill>
                  <a:srgbClr val="004D4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306989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CFBEF-817D-56DC-8373-40EA1BE2E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8656D63D-38CE-5ADC-89BB-1318C5056B6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EDF2F5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C3B1DE3-5BAA-FC23-2A85-51C90EFDDDA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32F2A9E2-87AD-203D-65E8-3935160A026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D23FA3E7-2EEE-335F-1877-A766BB5B3F43}"/>
              </a:ext>
            </a:extLst>
          </p:cNvPr>
          <p:cNvSpPr/>
          <p:nvPr/>
        </p:nvSpPr>
        <p:spPr>
          <a:xfrm>
            <a:off x="254000" y="254000"/>
            <a:ext cx="11718575" cy="6350000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DF6636A1-6CA7-E8B2-483F-2FBB84198856}"/>
              </a:ext>
            </a:extLst>
          </p:cNvPr>
          <p:cNvSpPr txBox="1"/>
          <p:nvPr/>
        </p:nvSpPr>
        <p:spPr>
          <a:xfrm>
            <a:off x="484941" y="710659"/>
            <a:ext cx="7698447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  <a:r>
              <a:rPr lang="pl-PL" sz="4800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to:</a:t>
            </a:r>
            <a:endParaRPr lang="pl-PL" sz="2400" dirty="0">
              <a:solidFill>
                <a:srgbClr val="99F0E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347F78E6-B695-8ECD-FAB8-E9E19E162933}"/>
              </a:ext>
            </a:extLst>
          </p:cNvPr>
          <p:cNvSpPr txBox="1"/>
          <p:nvPr/>
        </p:nvSpPr>
        <p:spPr>
          <a:xfrm>
            <a:off x="1873910" y="1379548"/>
            <a:ext cx="9606889" cy="4869282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Skala 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  największa sieć laboratoriów w Polsce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FCE1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Zaufanie 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  niemal 30 lat doświadczenia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Innowacja 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  technologie, cyfryzacja, e-commerce, aplikacja mobilna, AI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FCE1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Kompleksowość 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  szeroka skala kompleksowych badań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Eksperckość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|   współpraca z lekarzami, uczelniami oraz fundacjami 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FCE1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Rozwój 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  ciągłe poszerzanie kompetencji i nowych obszarów działalności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99F0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Odpowiedzialność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|   programy prozdrowotne, akcje profilaktyczne, wsparcie dla pacjentów</a:t>
            </a:r>
          </a:p>
          <a:p>
            <a:pPr>
              <a:lnSpc>
                <a:spcPts val="4800"/>
              </a:lnSpc>
            </a:pPr>
            <a:r>
              <a:rPr lang="pl-PL" dirty="0">
                <a:solidFill>
                  <a:srgbClr val="FCE1F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Edukacja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|   szeroka baza wiedzy w różnych formach </a:t>
            </a:r>
          </a:p>
        </p:txBody>
      </p:sp>
      <p:grpSp>
        <p:nvGrpSpPr>
          <p:cNvPr id="3" name="Grafika 4">
            <a:extLst>
              <a:ext uri="{FF2B5EF4-FFF2-40B4-BE49-F238E27FC236}">
                <a16:creationId xmlns:a16="http://schemas.microsoft.com/office/drawing/2014/main" id="{A3B2CA50-2CF7-62AB-3032-4F844C84E919}"/>
              </a:ext>
            </a:extLst>
          </p:cNvPr>
          <p:cNvGrpSpPr/>
          <p:nvPr/>
        </p:nvGrpSpPr>
        <p:grpSpPr>
          <a:xfrm>
            <a:off x="9674563" y="444563"/>
            <a:ext cx="2090419" cy="302894"/>
            <a:chOff x="7747127" y="444563"/>
            <a:chExt cx="2090419" cy="302894"/>
          </a:xfrm>
        </p:grpSpPr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B865625C-0DDC-95AD-F841-5C761A6C3698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05029DB7-9348-CD44-AD8C-3585BBA429A0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14" name="Grafika 11">
            <a:extLst>
              <a:ext uri="{FF2B5EF4-FFF2-40B4-BE49-F238E27FC236}">
                <a16:creationId xmlns:a16="http://schemas.microsoft.com/office/drawing/2014/main" id="{005870CA-2D0A-78DC-23F9-CC98F1807227}"/>
              </a:ext>
            </a:extLst>
          </p:cNvPr>
          <p:cNvGrpSpPr/>
          <p:nvPr/>
        </p:nvGrpSpPr>
        <p:grpSpPr>
          <a:xfrm>
            <a:off x="1141296" y="2735771"/>
            <a:ext cx="308579" cy="449070"/>
            <a:chOff x="1217821" y="2134742"/>
            <a:chExt cx="409200" cy="595502"/>
          </a:xfrm>
          <a:solidFill>
            <a:srgbClr val="99F0E0"/>
          </a:solidFill>
        </p:grpSpPr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70F2ACC0-6C31-01F9-4D34-73DB1718FD07}"/>
                </a:ext>
              </a:extLst>
            </p:cNvPr>
            <p:cNvSpPr/>
            <p:nvPr/>
          </p:nvSpPr>
          <p:spPr>
            <a:xfrm>
              <a:off x="1337119" y="2610167"/>
              <a:ext cx="168782" cy="29908"/>
            </a:xfrm>
            <a:prstGeom prst="rect">
              <a:avLst/>
            </a:pr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56A725A0-1276-85E4-37DD-6D2281A3720D}"/>
                </a:ext>
              </a:extLst>
            </p:cNvPr>
            <p:cNvSpPr/>
            <p:nvPr/>
          </p:nvSpPr>
          <p:spPr>
            <a:xfrm>
              <a:off x="1336802" y="2666238"/>
              <a:ext cx="168783" cy="64007"/>
            </a:xfrm>
            <a:custGeom>
              <a:avLst/>
              <a:gdLst>
                <a:gd name="csX0" fmla="*/ 0 w 168783"/>
                <a:gd name="csY0" fmla="*/ 0 h 64007"/>
                <a:gd name="csX1" fmla="*/ 0 w 168783"/>
                <a:gd name="csY1" fmla="*/ 381 h 64007"/>
                <a:gd name="csX2" fmla="*/ 84391 w 168783"/>
                <a:gd name="csY2" fmla="*/ 64008 h 64007"/>
                <a:gd name="csX3" fmla="*/ 168783 w 168783"/>
                <a:gd name="csY3" fmla="*/ 381 h 64007"/>
                <a:gd name="csX4" fmla="*/ 3556 w 168783"/>
                <a:gd name="csY4" fmla="*/ 381 h 64007"/>
                <a:gd name="csX5" fmla="*/ 63 w 168783"/>
                <a:gd name="csY5" fmla="*/ 0 h 640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68783" h="64007">
                  <a:moveTo>
                    <a:pt x="0" y="0"/>
                  </a:moveTo>
                  <a:cubicBezTo>
                    <a:pt x="0" y="0"/>
                    <a:pt x="0" y="254"/>
                    <a:pt x="0" y="381"/>
                  </a:cubicBezTo>
                  <a:cubicBezTo>
                    <a:pt x="0" y="35560"/>
                    <a:pt x="37782" y="64008"/>
                    <a:pt x="84391" y="64008"/>
                  </a:cubicBezTo>
                  <a:cubicBezTo>
                    <a:pt x="131000" y="64008"/>
                    <a:pt x="168783" y="35496"/>
                    <a:pt x="168783" y="381"/>
                  </a:cubicBezTo>
                  <a:lnTo>
                    <a:pt x="3556" y="381"/>
                  </a:lnTo>
                  <a:cubicBezTo>
                    <a:pt x="2349" y="381"/>
                    <a:pt x="1207" y="127"/>
                    <a:pt x="63" y="0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68610BAD-83EC-13E7-5D09-A312908EB9B0}"/>
                </a:ext>
              </a:extLst>
            </p:cNvPr>
            <p:cNvSpPr/>
            <p:nvPr/>
          </p:nvSpPr>
          <p:spPr>
            <a:xfrm>
              <a:off x="1217821" y="2134742"/>
              <a:ext cx="409200" cy="449199"/>
            </a:xfrm>
            <a:custGeom>
              <a:avLst/>
              <a:gdLst>
                <a:gd name="csX0" fmla="*/ 351518 w 409200"/>
                <a:gd name="csY0" fmla="*/ 62611 h 449199"/>
                <a:gd name="csX1" fmla="*/ 204452 w 409200"/>
                <a:gd name="csY1" fmla="*/ 0 h 449199"/>
                <a:gd name="csX2" fmla="*/ 202674 w 409200"/>
                <a:gd name="csY2" fmla="*/ 0 h 449199"/>
                <a:gd name="csX3" fmla="*/ 55036 w 409200"/>
                <a:gd name="csY3" fmla="*/ 64961 h 449199"/>
                <a:gd name="csX4" fmla="*/ 299 w 409200"/>
                <a:gd name="csY4" fmla="*/ 215265 h 449199"/>
                <a:gd name="csX5" fmla="*/ 71991 w 409200"/>
                <a:gd name="csY5" fmla="*/ 360680 h 449199"/>
                <a:gd name="csX6" fmla="*/ 116758 w 409200"/>
                <a:gd name="csY6" fmla="*/ 437134 h 449199"/>
                <a:gd name="csX7" fmla="*/ 119552 w 409200"/>
                <a:gd name="csY7" fmla="*/ 448437 h 449199"/>
                <a:gd name="csX8" fmla="*/ 289224 w 409200"/>
                <a:gd name="csY8" fmla="*/ 449199 h 449199"/>
                <a:gd name="csX9" fmla="*/ 292145 w 409200"/>
                <a:gd name="csY9" fmla="*/ 437960 h 449199"/>
                <a:gd name="csX10" fmla="*/ 339707 w 409200"/>
                <a:gd name="csY10" fmla="*/ 358330 h 449199"/>
                <a:gd name="csX11" fmla="*/ 409049 w 409200"/>
                <a:gd name="csY11" fmla="*/ 212789 h 449199"/>
                <a:gd name="csX12" fmla="*/ 351645 w 409200"/>
                <a:gd name="csY12" fmla="*/ 62548 h 449199"/>
                <a:gd name="csX13" fmla="*/ 379077 w 409200"/>
                <a:gd name="csY13" fmla="*/ 211709 h 449199"/>
                <a:gd name="csX14" fmla="*/ 319831 w 409200"/>
                <a:gd name="csY14" fmla="*/ 335979 h 449199"/>
                <a:gd name="csX15" fmla="*/ 266364 w 409200"/>
                <a:gd name="csY15" fmla="*/ 419227 h 449199"/>
                <a:gd name="csX16" fmla="*/ 142603 w 409200"/>
                <a:gd name="csY16" fmla="*/ 418655 h 449199"/>
                <a:gd name="csX17" fmla="*/ 91485 w 409200"/>
                <a:gd name="csY17" fmla="*/ 338074 h 449199"/>
                <a:gd name="csX18" fmla="*/ 30144 w 409200"/>
                <a:gd name="csY18" fmla="*/ 213741 h 449199"/>
                <a:gd name="csX19" fmla="*/ 76880 w 409200"/>
                <a:gd name="csY19" fmla="*/ 85471 h 449199"/>
                <a:gd name="csX20" fmla="*/ 202991 w 409200"/>
                <a:gd name="csY20" fmla="*/ 29972 h 449199"/>
                <a:gd name="csX21" fmla="*/ 330118 w 409200"/>
                <a:gd name="csY21" fmla="*/ 83439 h 449199"/>
                <a:gd name="csX22" fmla="*/ 379140 w 409200"/>
                <a:gd name="csY22" fmla="*/ 211709 h 4491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409200" h="449199">
                  <a:moveTo>
                    <a:pt x="351518" y="62611"/>
                  </a:moveTo>
                  <a:cubicBezTo>
                    <a:pt x="312402" y="22225"/>
                    <a:pt x="260205" y="0"/>
                    <a:pt x="204452" y="0"/>
                  </a:cubicBezTo>
                  <a:lnTo>
                    <a:pt x="202674" y="0"/>
                  </a:lnTo>
                  <a:cubicBezTo>
                    <a:pt x="146286" y="508"/>
                    <a:pt x="93835" y="23559"/>
                    <a:pt x="55036" y="64961"/>
                  </a:cubicBezTo>
                  <a:cubicBezTo>
                    <a:pt x="16746" y="105855"/>
                    <a:pt x="-2685" y="159195"/>
                    <a:pt x="299" y="215265"/>
                  </a:cubicBezTo>
                  <a:cubicBezTo>
                    <a:pt x="3284" y="271717"/>
                    <a:pt x="28747" y="323342"/>
                    <a:pt x="71991" y="360680"/>
                  </a:cubicBezTo>
                  <a:cubicBezTo>
                    <a:pt x="94787" y="380302"/>
                    <a:pt x="108567" y="403860"/>
                    <a:pt x="116758" y="437134"/>
                  </a:cubicBezTo>
                  <a:lnTo>
                    <a:pt x="119552" y="448437"/>
                  </a:lnTo>
                  <a:lnTo>
                    <a:pt x="289224" y="449199"/>
                  </a:lnTo>
                  <a:lnTo>
                    <a:pt x="292145" y="437960"/>
                  </a:lnTo>
                  <a:cubicBezTo>
                    <a:pt x="300908" y="404177"/>
                    <a:pt x="315577" y="379603"/>
                    <a:pt x="339707" y="358330"/>
                  </a:cubicBezTo>
                  <a:cubicBezTo>
                    <a:pt x="382252" y="320739"/>
                    <a:pt x="406826" y="269113"/>
                    <a:pt x="409049" y="212789"/>
                  </a:cubicBezTo>
                  <a:cubicBezTo>
                    <a:pt x="411208" y="157226"/>
                    <a:pt x="390253" y="102489"/>
                    <a:pt x="351645" y="62548"/>
                  </a:cubicBezTo>
                  <a:close/>
                  <a:moveTo>
                    <a:pt x="379077" y="211709"/>
                  </a:moveTo>
                  <a:cubicBezTo>
                    <a:pt x="377235" y="259715"/>
                    <a:pt x="356153" y="303848"/>
                    <a:pt x="319831" y="335979"/>
                  </a:cubicBezTo>
                  <a:cubicBezTo>
                    <a:pt x="294177" y="358648"/>
                    <a:pt x="277032" y="385318"/>
                    <a:pt x="266364" y="419227"/>
                  </a:cubicBezTo>
                  <a:lnTo>
                    <a:pt x="142603" y="418655"/>
                  </a:lnTo>
                  <a:cubicBezTo>
                    <a:pt x="132570" y="385191"/>
                    <a:pt x="116123" y="359346"/>
                    <a:pt x="91485" y="338074"/>
                  </a:cubicBezTo>
                  <a:cubicBezTo>
                    <a:pt x="54465" y="306134"/>
                    <a:pt x="32684" y="262001"/>
                    <a:pt x="30144" y="213741"/>
                  </a:cubicBezTo>
                  <a:cubicBezTo>
                    <a:pt x="27604" y="165926"/>
                    <a:pt x="44178" y="120396"/>
                    <a:pt x="76880" y="85471"/>
                  </a:cubicBezTo>
                  <a:cubicBezTo>
                    <a:pt x="110027" y="50102"/>
                    <a:pt x="154795" y="30353"/>
                    <a:pt x="202991" y="29972"/>
                  </a:cubicBezTo>
                  <a:cubicBezTo>
                    <a:pt x="251061" y="29527"/>
                    <a:pt x="296336" y="48577"/>
                    <a:pt x="330118" y="83439"/>
                  </a:cubicBezTo>
                  <a:cubicBezTo>
                    <a:pt x="363583" y="118046"/>
                    <a:pt x="380982" y="163576"/>
                    <a:pt x="379140" y="211709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0E4BA16B-8EDA-65F3-ABF4-47B4DAE93AE2}"/>
                </a:ext>
              </a:extLst>
            </p:cNvPr>
            <p:cNvSpPr/>
            <p:nvPr/>
          </p:nvSpPr>
          <p:spPr>
            <a:xfrm>
              <a:off x="1424558" y="2194432"/>
              <a:ext cx="141858" cy="153479"/>
            </a:xfrm>
            <a:custGeom>
              <a:avLst/>
              <a:gdLst>
                <a:gd name="csX0" fmla="*/ 0 w 141858"/>
                <a:gd name="csY0" fmla="*/ 0 h 153479"/>
                <a:gd name="csX1" fmla="*/ 0 w 141858"/>
                <a:gd name="csY1" fmla="*/ 29909 h 153479"/>
                <a:gd name="csX2" fmla="*/ 77407 w 141858"/>
                <a:gd name="csY2" fmla="*/ 58230 h 153479"/>
                <a:gd name="csX3" fmla="*/ 111951 w 141858"/>
                <a:gd name="csY3" fmla="*/ 153480 h 153479"/>
                <a:gd name="csX4" fmla="*/ 141859 w 141858"/>
                <a:gd name="csY4" fmla="*/ 153480 h 153479"/>
                <a:gd name="csX5" fmla="*/ 97346 w 141858"/>
                <a:gd name="csY5" fmla="*/ 35878 h 153479"/>
                <a:gd name="csX6" fmla="*/ 64 w 141858"/>
                <a:gd name="csY6" fmla="*/ 0 h 1534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41858" h="153479">
                  <a:moveTo>
                    <a:pt x="0" y="0"/>
                  </a:moveTo>
                  <a:lnTo>
                    <a:pt x="0" y="29909"/>
                  </a:lnTo>
                  <a:cubicBezTo>
                    <a:pt x="17843" y="30480"/>
                    <a:pt x="51879" y="34925"/>
                    <a:pt x="77407" y="58230"/>
                  </a:cubicBezTo>
                  <a:cubicBezTo>
                    <a:pt x="100330" y="79121"/>
                    <a:pt x="111951" y="111125"/>
                    <a:pt x="111951" y="153480"/>
                  </a:cubicBezTo>
                  <a:lnTo>
                    <a:pt x="141859" y="153480"/>
                  </a:lnTo>
                  <a:cubicBezTo>
                    <a:pt x="141859" y="102235"/>
                    <a:pt x="126873" y="62675"/>
                    <a:pt x="97346" y="35878"/>
                  </a:cubicBezTo>
                  <a:cubicBezTo>
                    <a:pt x="64262" y="5906"/>
                    <a:pt x="22098" y="572"/>
                    <a:pt x="64" y="0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9" name="Grafika 11">
            <a:extLst>
              <a:ext uri="{FF2B5EF4-FFF2-40B4-BE49-F238E27FC236}">
                <a16:creationId xmlns:a16="http://schemas.microsoft.com/office/drawing/2014/main" id="{3C561A9E-DEB2-BBEC-68D5-B6DD6CF4E902}"/>
              </a:ext>
            </a:extLst>
          </p:cNvPr>
          <p:cNvGrpSpPr/>
          <p:nvPr/>
        </p:nvGrpSpPr>
        <p:grpSpPr>
          <a:xfrm>
            <a:off x="1136989" y="2211324"/>
            <a:ext cx="317193" cy="353778"/>
            <a:chOff x="1212024" y="1449895"/>
            <a:chExt cx="420623" cy="469137"/>
          </a:xfrm>
          <a:solidFill>
            <a:srgbClr val="FCE1F6"/>
          </a:solidFill>
        </p:grpSpPr>
        <p:sp>
          <p:nvSpPr>
            <p:cNvPr id="20" name="Dowolny kształt: kształt 19">
              <a:extLst>
                <a:ext uri="{FF2B5EF4-FFF2-40B4-BE49-F238E27FC236}">
                  <a16:creationId xmlns:a16="http://schemas.microsoft.com/office/drawing/2014/main" id="{3B97692D-A1D5-8F84-E491-EC13A46A7754}"/>
                </a:ext>
              </a:extLst>
            </p:cNvPr>
            <p:cNvSpPr/>
            <p:nvPr/>
          </p:nvSpPr>
          <p:spPr>
            <a:xfrm>
              <a:off x="1212024" y="1449895"/>
              <a:ext cx="420623" cy="469137"/>
            </a:xfrm>
            <a:custGeom>
              <a:avLst/>
              <a:gdLst>
                <a:gd name="csX0" fmla="*/ 420561 w 420623"/>
                <a:gd name="csY0" fmla="*/ 63 h 469137"/>
                <a:gd name="csX1" fmla="*/ 0 w 420623"/>
                <a:gd name="csY1" fmla="*/ 63 h 469137"/>
                <a:gd name="csX2" fmla="*/ 0 w 420623"/>
                <a:gd name="csY2" fmla="*/ 177165 h 469137"/>
                <a:gd name="csX3" fmla="*/ 127 w 420623"/>
                <a:gd name="csY3" fmla="*/ 201866 h 469137"/>
                <a:gd name="csX4" fmla="*/ 1016 w 420623"/>
                <a:gd name="csY4" fmla="*/ 201866 h 469137"/>
                <a:gd name="csX5" fmla="*/ 204915 w 420623"/>
                <a:gd name="csY5" fmla="*/ 467233 h 469137"/>
                <a:gd name="csX6" fmla="*/ 210312 w 420623"/>
                <a:gd name="csY6" fmla="*/ 469138 h 469137"/>
                <a:gd name="csX7" fmla="*/ 215710 w 420623"/>
                <a:gd name="csY7" fmla="*/ 467233 h 469137"/>
                <a:gd name="csX8" fmla="*/ 419608 w 420623"/>
                <a:gd name="csY8" fmla="*/ 201866 h 469137"/>
                <a:gd name="csX9" fmla="*/ 420561 w 420623"/>
                <a:gd name="csY9" fmla="*/ 201866 h 469137"/>
                <a:gd name="csX10" fmla="*/ 420561 w 420623"/>
                <a:gd name="csY10" fmla="*/ 183896 h 469137"/>
                <a:gd name="csX11" fmla="*/ 420624 w 420623"/>
                <a:gd name="csY11" fmla="*/ 177102 h 469137"/>
                <a:gd name="csX12" fmla="*/ 420624 w 420623"/>
                <a:gd name="csY12" fmla="*/ 0 h 469137"/>
                <a:gd name="csX13" fmla="*/ 388303 w 420623"/>
                <a:gd name="csY13" fmla="*/ 183261 h 469137"/>
                <a:gd name="csX14" fmla="*/ 388303 w 420623"/>
                <a:gd name="csY14" fmla="*/ 185293 h 469137"/>
                <a:gd name="csX15" fmla="*/ 210312 w 420623"/>
                <a:gd name="csY15" fmla="*/ 434848 h 469137"/>
                <a:gd name="csX16" fmla="*/ 32385 w 420623"/>
                <a:gd name="csY16" fmla="*/ 185293 h 469137"/>
                <a:gd name="csX17" fmla="*/ 32258 w 420623"/>
                <a:gd name="csY17" fmla="*/ 181864 h 469137"/>
                <a:gd name="csX18" fmla="*/ 32258 w 420623"/>
                <a:gd name="csY18" fmla="*/ 32321 h 469137"/>
                <a:gd name="csX19" fmla="*/ 388239 w 420623"/>
                <a:gd name="csY19" fmla="*/ 32321 h 469137"/>
                <a:gd name="csX20" fmla="*/ 388239 w 420623"/>
                <a:gd name="csY20" fmla="*/ 182309 h 469137"/>
                <a:gd name="csX21" fmla="*/ 388239 w 420623"/>
                <a:gd name="csY21" fmla="*/ 183261 h 4691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420623" h="469137">
                  <a:moveTo>
                    <a:pt x="420561" y="63"/>
                  </a:moveTo>
                  <a:lnTo>
                    <a:pt x="0" y="63"/>
                  </a:lnTo>
                  <a:lnTo>
                    <a:pt x="0" y="177165"/>
                  </a:lnTo>
                  <a:lnTo>
                    <a:pt x="127" y="201866"/>
                  </a:lnTo>
                  <a:lnTo>
                    <a:pt x="1016" y="201866"/>
                  </a:lnTo>
                  <a:cubicBezTo>
                    <a:pt x="10732" y="321437"/>
                    <a:pt x="91059" y="426847"/>
                    <a:pt x="204915" y="467233"/>
                  </a:cubicBezTo>
                  <a:lnTo>
                    <a:pt x="210312" y="469138"/>
                  </a:lnTo>
                  <a:lnTo>
                    <a:pt x="215710" y="467233"/>
                  </a:lnTo>
                  <a:cubicBezTo>
                    <a:pt x="329565" y="426910"/>
                    <a:pt x="409893" y="321500"/>
                    <a:pt x="419608" y="201866"/>
                  </a:cubicBezTo>
                  <a:lnTo>
                    <a:pt x="420561" y="201866"/>
                  </a:lnTo>
                  <a:lnTo>
                    <a:pt x="420561" y="183896"/>
                  </a:lnTo>
                  <a:cubicBezTo>
                    <a:pt x="420561" y="181610"/>
                    <a:pt x="420624" y="179387"/>
                    <a:pt x="420624" y="177102"/>
                  </a:cubicBezTo>
                  <a:lnTo>
                    <a:pt x="420624" y="0"/>
                  </a:lnTo>
                  <a:close/>
                  <a:moveTo>
                    <a:pt x="388303" y="183261"/>
                  </a:moveTo>
                  <a:lnTo>
                    <a:pt x="388303" y="185293"/>
                  </a:lnTo>
                  <a:cubicBezTo>
                    <a:pt x="385001" y="296164"/>
                    <a:pt x="313817" y="395669"/>
                    <a:pt x="210312" y="434848"/>
                  </a:cubicBezTo>
                  <a:cubicBezTo>
                    <a:pt x="106871" y="395669"/>
                    <a:pt x="35624" y="296164"/>
                    <a:pt x="32385" y="185293"/>
                  </a:cubicBezTo>
                  <a:lnTo>
                    <a:pt x="32258" y="181864"/>
                  </a:lnTo>
                  <a:lnTo>
                    <a:pt x="32258" y="32321"/>
                  </a:lnTo>
                  <a:lnTo>
                    <a:pt x="388239" y="32321"/>
                  </a:lnTo>
                  <a:lnTo>
                    <a:pt x="388239" y="182309"/>
                  </a:lnTo>
                  <a:cubicBezTo>
                    <a:pt x="388239" y="182626"/>
                    <a:pt x="388239" y="182944"/>
                    <a:pt x="388239" y="18326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" name="Dowolny kształt: kształt 20">
              <a:extLst>
                <a:ext uri="{FF2B5EF4-FFF2-40B4-BE49-F238E27FC236}">
                  <a16:creationId xmlns:a16="http://schemas.microsoft.com/office/drawing/2014/main" id="{26B38645-CC6A-13C5-6C94-8225E79C3C7A}"/>
                </a:ext>
              </a:extLst>
            </p:cNvPr>
            <p:cNvSpPr/>
            <p:nvPr/>
          </p:nvSpPr>
          <p:spPr>
            <a:xfrm>
              <a:off x="1319720" y="1577276"/>
              <a:ext cx="205231" cy="146875"/>
            </a:xfrm>
            <a:custGeom>
              <a:avLst/>
              <a:gdLst>
                <a:gd name="csX0" fmla="*/ 87821 w 205231"/>
                <a:gd name="csY0" fmla="*/ 88265 h 146875"/>
                <a:gd name="csX1" fmla="*/ 29146 w 205231"/>
                <a:gd name="csY1" fmla="*/ 29591 h 146875"/>
                <a:gd name="csX2" fmla="*/ 0 w 205231"/>
                <a:gd name="csY2" fmla="*/ 58738 h 146875"/>
                <a:gd name="csX3" fmla="*/ 58674 w 205231"/>
                <a:gd name="csY3" fmla="*/ 117412 h 146875"/>
                <a:gd name="csX4" fmla="*/ 58420 w 205231"/>
                <a:gd name="csY4" fmla="*/ 117729 h 146875"/>
                <a:gd name="csX5" fmla="*/ 87566 w 205231"/>
                <a:gd name="csY5" fmla="*/ 146875 h 146875"/>
                <a:gd name="csX6" fmla="*/ 205232 w 205231"/>
                <a:gd name="csY6" fmla="*/ 29146 h 146875"/>
                <a:gd name="csX7" fmla="*/ 176085 w 205231"/>
                <a:gd name="csY7" fmla="*/ 0 h 146875"/>
                <a:gd name="csX8" fmla="*/ 87821 w 205231"/>
                <a:gd name="csY8" fmla="*/ 88265 h 14687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05231" h="146875">
                  <a:moveTo>
                    <a:pt x="87821" y="88265"/>
                  </a:moveTo>
                  <a:lnTo>
                    <a:pt x="29146" y="29591"/>
                  </a:lnTo>
                  <a:lnTo>
                    <a:pt x="0" y="58738"/>
                  </a:lnTo>
                  <a:lnTo>
                    <a:pt x="58674" y="117412"/>
                  </a:lnTo>
                  <a:lnTo>
                    <a:pt x="58420" y="117729"/>
                  </a:lnTo>
                  <a:lnTo>
                    <a:pt x="87566" y="146875"/>
                  </a:lnTo>
                  <a:lnTo>
                    <a:pt x="205232" y="29146"/>
                  </a:lnTo>
                  <a:lnTo>
                    <a:pt x="176085" y="0"/>
                  </a:lnTo>
                  <a:lnTo>
                    <a:pt x="87821" y="8826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2" name="Grafika 11">
            <a:extLst>
              <a:ext uri="{FF2B5EF4-FFF2-40B4-BE49-F238E27FC236}">
                <a16:creationId xmlns:a16="http://schemas.microsoft.com/office/drawing/2014/main" id="{0DFABD16-5FC1-5B90-A6AF-B390681F2445}"/>
              </a:ext>
            </a:extLst>
          </p:cNvPr>
          <p:cNvGrpSpPr/>
          <p:nvPr/>
        </p:nvGrpSpPr>
        <p:grpSpPr>
          <a:xfrm>
            <a:off x="1112280" y="1593314"/>
            <a:ext cx="366611" cy="366372"/>
            <a:chOff x="1179258" y="748283"/>
            <a:chExt cx="486155" cy="485838"/>
          </a:xfrm>
          <a:solidFill>
            <a:srgbClr val="EC660B"/>
          </a:solidFill>
        </p:grpSpPr>
        <p:sp>
          <p:nvSpPr>
            <p:cNvPr id="23" name="Dowolny kształt: kształt 22">
              <a:extLst>
                <a:ext uri="{FF2B5EF4-FFF2-40B4-BE49-F238E27FC236}">
                  <a16:creationId xmlns:a16="http://schemas.microsoft.com/office/drawing/2014/main" id="{B1AF849A-DE6A-B530-E71D-F3B1CDBE3F56}"/>
                </a:ext>
              </a:extLst>
            </p:cNvPr>
            <p:cNvSpPr/>
            <p:nvPr/>
          </p:nvSpPr>
          <p:spPr>
            <a:xfrm>
              <a:off x="1316545" y="748283"/>
              <a:ext cx="348868" cy="348805"/>
            </a:xfrm>
            <a:custGeom>
              <a:avLst/>
              <a:gdLst>
                <a:gd name="csX0" fmla="*/ 332867 w 348868"/>
                <a:gd name="csY0" fmla="*/ 0 h 348805"/>
                <a:gd name="csX1" fmla="*/ 15748 w 348868"/>
                <a:gd name="csY1" fmla="*/ 0 h 348805"/>
                <a:gd name="csX2" fmla="*/ 0 w 348868"/>
                <a:gd name="csY2" fmla="*/ 17082 h 348805"/>
                <a:gd name="csX3" fmla="*/ 0 w 348868"/>
                <a:gd name="csY3" fmla="*/ 220726 h 348805"/>
                <a:gd name="csX4" fmla="*/ 16510 w 348868"/>
                <a:gd name="csY4" fmla="*/ 237681 h 348805"/>
                <a:gd name="csX5" fmla="*/ 16701 w 348868"/>
                <a:gd name="csY5" fmla="*/ 237681 h 348805"/>
                <a:gd name="csX6" fmla="*/ 33274 w 348868"/>
                <a:gd name="csY6" fmla="*/ 220853 h 348805"/>
                <a:gd name="csX7" fmla="*/ 33274 w 348868"/>
                <a:gd name="csY7" fmla="*/ 33274 h 348805"/>
                <a:gd name="csX8" fmla="*/ 315595 w 348868"/>
                <a:gd name="csY8" fmla="*/ 33274 h 348805"/>
                <a:gd name="csX9" fmla="*/ 315595 w 348868"/>
                <a:gd name="csY9" fmla="*/ 315532 h 348805"/>
                <a:gd name="csX10" fmla="*/ 121412 w 348868"/>
                <a:gd name="csY10" fmla="*/ 315595 h 348805"/>
                <a:gd name="csX11" fmla="*/ 110109 w 348868"/>
                <a:gd name="csY11" fmla="*/ 320612 h 348805"/>
                <a:gd name="csX12" fmla="*/ 105664 w 348868"/>
                <a:gd name="csY12" fmla="*/ 333629 h 348805"/>
                <a:gd name="csX13" fmla="*/ 122746 w 348868"/>
                <a:gd name="csY13" fmla="*/ 348806 h 348805"/>
                <a:gd name="csX14" fmla="*/ 332359 w 348868"/>
                <a:gd name="csY14" fmla="*/ 348806 h 348805"/>
                <a:gd name="csX15" fmla="*/ 348869 w 348868"/>
                <a:gd name="csY15" fmla="*/ 332550 h 348805"/>
                <a:gd name="csX16" fmla="*/ 348869 w 348868"/>
                <a:gd name="csY16" fmla="*/ 16574 h 348805"/>
                <a:gd name="csX17" fmla="*/ 332867 w 348868"/>
                <a:gd name="csY17" fmla="*/ 0 h 34880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348868" h="348805">
                  <a:moveTo>
                    <a:pt x="332867" y="0"/>
                  </a:moveTo>
                  <a:lnTo>
                    <a:pt x="15748" y="0"/>
                  </a:lnTo>
                  <a:cubicBezTo>
                    <a:pt x="6032" y="0"/>
                    <a:pt x="0" y="8890"/>
                    <a:pt x="0" y="17082"/>
                  </a:cubicBezTo>
                  <a:lnTo>
                    <a:pt x="0" y="220726"/>
                  </a:lnTo>
                  <a:cubicBezTo>
                    <a:pt x="0" y="230251"/>
                    <a:pt x="7112" y="237554"/>
                    <a:pt x="16510" y="237681"/>
                  </a:cubicBezTo>
                  <a:lnTo>
                    <a:pt x="16701" y="237681"/>
                  </a:lnTo>
                  <a:cubicBezTo>
                    <a:pt x="25971" y="237681"/>
                    <a:pt x="33210" y="230315"/>
                    <a:pt x="33274" y="220853"/>
                  </a:cubicBezTo>
                  <a:lnTo>
                    <a:pt x="33274" y="33274"/>
                  </a:lnTo>
                  <a:cubicBezTo>
                    <a:pt x="33274" y="33274"/>
                    <a:pt x="315595" y="33274"/>
                    <a:pt x="315595" y="33274"/>
                  </a:cubicBezTo>
                  <a:lnTo>
                    <a:pt x="315595" y="315532"/>
                  </a:lnTo>
                  <a:cubicBezTo>
                    <a:pt x="315595" y="315532"/>
                    <a:pt x="121412" y="315595"/>
                    <a:pt x="121412" y="315595"/>
                  </a:cubicBezTo>
                  <a:cubicBezTo>
                    <a:pt x="117030" y="315595"/>
                    <a:pt x="113030" y="317373"/>
                    <a:pt x="110109" y="320612"/>
                  </a:cubicBezTo>
                  <a:cubicBezTo>
                    <a:pt x="106934" y="324104"/>
                    <a:pt x="105219" y="329057"/>
                    <a:pt x="105664" y="333629"/>
                  </a:cubicBezTo>
                  <a:cubicBezTo>
                    <a:pt x="106490" y="342582"/>
                    <a:pt x="113538" y="348806"/>
                    <a:pt x="122746" y="348806"/>
                  </a:cubicBezTo>
                  <a:lnTo>
                    <a:pt x="332359" y="348806"/>
                  </a:lnTo>
                  <a:cubicBezTo>
                    <a:pt x="341312" y="348806"/>
                    <a:pt x="348869" y="341376"/>
                    <a:pt x="348869" y="332550"/>
                  </a:cubicBezTo>
                  <a:lnTo>
                    <a:pt x="348869" y="16574"/>
                  </a:lnTo>
                  <a:cubicBezTo>
                    <a:pt x="348869" y="7620"/>
                    <a:pt x="341566" y="0"/>
                    <a:pt x="332867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Dowolny kształt: kształt 23">
              <a:extLst>
                <a:ext uri="{FF2B5EF4-FFF2-40B4-BE49-F238E27FC236}">
                  <a16:creationId xmlns:a16="http://schemas.microsoft.com/office/drawing/2014/main" id="{5AB66026-F4A4-0CEF-B43F-4AC61E685470}"/>
                </a:ext>
              </a:extLst>
            </p:cNvPr>
            <p:cNvSpPr/>
            <p:nvPr/>
          </p:nvSpPr>
          <p:spPr>
            <a:xfrm>
              <a:off x="1179258" y="1030541"/>
              <a:ext cx="203771" cy="203581"/>
            </a:xfrm>
            <a:custGeom>
              <a:avLst/>
              <a:gdLst>
                <a:gd name="csX0" fmla="*/ 187134 w 203771"/>
                <a:gd name="csY0" fmla="*/ 80772 h 203581"/>
                <a:gd name="csX1" fmla="*/ 186118 w 203771"/>
                <a:gd name="csY1" fmla="*/ 80772 h 203581"/>
                <a:gd name="csX2" fmla="*/ 170497 w 203771"/>
                <a:gd name="csY2" fmla="*/ 98171 h 203581"/>
                <a:gd name="csX3" fmla="*/ 170497 w 203771"/>
                <a:gd name="csY3" fmla="*/ 170307 h 203581"/>
                <a:gd name="csX4" fmla="*/ 33210 w 203771"/>
                <a:gd name="csY4" fmla="*/ 170307 h 203581"/>
                <a:gd name="csX5" fmla="*/ 33210 w 203771"/>
                <a:gd name="csY5" fmla="*/ 33084 h 203581"/>
                <a:gd name="csX6" fmla="*/ 90233 w 203771"/>
                <a:gd name="csY6" fmla="*/ 33084 h 203581"/>
                <a:gd name="csX7" fmla="*/ 90488 w 203771"/>
                <a:gd name="csY7" fmla="*/ 33084 h 203581"/>
                <a:gd name="csX8" fmla="*/ 106172 w 203771"/>
                <a:gd name="csY8" fmla="*/ 17336 h 203581"/>
                <a:gd name="csX9" fmla="*/ 101409 w 203771"/>
                <a:gd name="csY9" fmla="*/ 4636 h 203581"/>
                <a:gd name="csX10" fmla="*/ 90868 w 203771"/>
                <a:gd name="csY10" fmla="*/ 0 h 203581"/>
                <a:gd name="csX11" fmla="*/ 16192 w 203771"/>
                <a:gd name="csY11" fmla="*/ 0 h 203581"/>
                <a:gd name="csX12" fmla="*/ 0 w 203771"/>
                <a:gd name="csY12" fmla="*/ 16383 h 203581"/>
                <a:gd name="csX13" fmla="*/ 0 w 203771"/>
                <a:gd name="csY13" fmla="*/ 187008 h 203581"/>
                <a:gd name="csX14" fmla="*/ 16383 w 203771"/>
                <a:gd name="csY14" fmla="*/ 203581 h 203581"/>
                <a:gd name="csX15" fmla="*/ 185928 w 203771"/>
                <a:gd name="csY15" fmla="*/ 203581 h 203581"/>
                <a:gd name="csX16" fmla="*/ 203771 w 203771"/>
                <a:gd name="csY16" fmla="*/ 186563 h 203581"/>
                <a:gd name="csX17" fmla="*/ 203771 w 203771"/>
                <a:gd name="csY17" fmla="*/ 97727 h 203581"/>
                <a:gd name="csX18" fmla="*/ 187134 w 203771"/>
                <a:gd name="csY18" fmla="*/ 80836 h 20358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03771" h="203581">
                  <a:moveTo>
                    <a:pt x="187134" y="80772"/>
                  </a:moveTo>
                  <a:cubicBezTo>
                    <a:pt x="186817" y="80772"/>
                    <a:pt x="186499" y="80772"/>
                    <a:pt x="186118" y="80772"/>
                  </a:cubicBezTo>
                  <a:cubicBezTo>
                    <a:pt x="176911" y="81280"/>
                    <a:pt x="170243" y="88773"/>
                    <a:pt x="170497" y="98171"/>
                  </a:cubicBezTo>
                  <a:lnTo>
                    <a:pt x="170497" y="170307"/>
                  </a:lnTo>
                  <a:cubicBezTo>
                    <a:pt x="170497" y="170307"/>
                    <a:pt x="33210" y="170307"/>
                    <a:pt x="33210" y="170307"/>
                  </a:cubicBezTo>
                  <a:lnTo>
                    <a:pt x="33210" y="33084"/>
                  </a:lnTo>
                  <a:cubicBezTo>
                    <a:pt x="33210" y="33084"/>
                    <a:pt x="90233" y="33084"/>
                    <a:pt x="90233" y="33084"/>
                  </a:cubicBezTo>
                  <a:lnTo>
                    <a:pt x="90488" y="33084"/>
                  </a:lnTo>
                  <a:cubicBezTo>
                    <a:pt x="99124" y="32449"/>
                    <a:pt x="105664" y="25845"/>
                    <a:pt x="106172" y="17336"/>
                  </a:cubicBezTo>
                  <a:cubicBezTo>
                    <a:pt x="106426" y="12891"/>
                    <a:pt x="104584" y="8001"/>
                    <a:pt x="101409" y="4636"/>
                  </a:cubicBezTo>
                  <a:cubicBezTo>
                    <a:pt x="98552" y="1651"/>
                    <a:pt x="94805" y="0"/>
                    <a:pt x="90868" y="0"/>
                  </a:cubicBezTo>
                  <a:lnTo>
                    <a:pt x="16192" y="0"/>
                  </a:lnTo>
                  <a:cubicBezTo>
                    <a:pt x="7239" y="0"/>
                    <a:pt x="0" y="7303"/>
                    <a:pt x="0" y="16383"/>
                  </a:cubicBezTo>
                  <a:lnTo>
                    <a:pt x="0" y="187008"/>
                  </a:lnTo>
                  <a:cubicBezTo>
                    <a:pt x="0" y="196152"/>
                    <a:pt x="7366" y="203581"/>
                    <a:pt x="16383" y="203581"/>
                  </a:cubicBezTo>
                  <a:lnTo>
                    <a:pt x="185928" y="203581"/>
                  </a:lnTo>
                  <a:cubicBezTo>
                    <a:pt x="196405" y="203581"/>
                    <a:pt x="203771" y="196596"/>
                    <a:pt x="203771" y="186563"/>
                  </a:cubicBezTo>
                  <a:lnTo>
                    <a:pt x="203771" y="97727"/>
                  </a:lnTo>
                  <a:cubicBezTo>
                    <a:pt x="203771" y="88265"/>
                    <a:pt x="196469" y="80836"/>
                    <a:pt x="187134" y="80836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990B0674-4806-21C3-0892-E3B964D14C49}"/>
                </a:ext>
              </a:extLst>
            </p:cNvPr>
            <p:cNvSpPr/>
            <p:nvPr/>
          </p:nvSpPr>
          <p:spPr>
            <a:xfrm>
              <a:off x="1248171" y="818261"/>
              <a:ext cx="339518" cy="339645"/>
            </a:xfrm>
            <a:custGeom>
              <a:avLst/>
              <a:gdLst>
                <a:gd name="csX0" fmla="*/ 6588 w 339518"/>
                <a:gd name="csY0" fmla="*/ 332930 h 339645"/>
                <a:gd name="csX1" fmla="*/ 39100 w 339518"/>
                <a:gd name="csY1" fmla="*/ 332930 h 339645"/>
                <a:gd name="csX2" fmla="*/ 319262 w 339518"/>
                <a:gd name="csY2" fmla="*/ 52768 h 339645"/>
                <a:gd name="csX3" fmla="*/ 339519 w 339518"/>
                <a:gd name="csY3" fmla="*/ 72835 h 339645"/>
                <a:gd name="csX4" fmla="*/ 339519 w 339518"/>
                <a:gd name="csY4" fmla="*/ 0 h 339645"/>
                <a:gd name="csX5" fmla="*/ 266748 w 339518"/>
                <a:gd name="csY5" fmla="*/ 0 h 339645"/>
                <a:gd name="csX6" fmla="*/ 286750 w 339518"/>
                <a:gd name="csY6" fmla="*/ 20320 h 339645"/>
                <a:gd name="csX7" fmla="*/ 6715 w 339518"/>
                <a:gd name="csY7" fmla="*/ 300355 h 339645"/>
                <a:gd name="csX8" fmla="*/ 6715 w 339518"/>
                <a:gd name="csY8" fmla="*/ 332867 h 3396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339518" h="339645">
                  <a:moveTo>
                    <a:pt x="6588" y="332930"/>
                  </a:moveTo>
                  <a:cubicBezTo>
                    <a:pt x="15542" y="341884"/>
                    <a:pt x="30147" y="341884"/>
                    <a:pt x="39100" y="332930"/>
                  </a:cubicBezTo>
                  <a:lnTo>
                    <a:pt x="319262" y="52768"/>
                  </a:lnTo>
                  <a:cubicBezTo>
                    <a:pt x="332724" y="66167"/>
                    <a:pt x="339519" y="72835"/>
                    <a:pt x="339519" y="72835"/>
                  </a:cubicBezTo>
                  <a:lnTo>
                    <a:pt x="339519" y="0"/>
                  </a:lnTo>
                  <a:lnTo>
                    <a:pt x="266748" y="0"/>
                  </a:lnTo>
                  <a:cubicBezTo>
                    <a:pt x="266748" y="0"/>
                    <a:pt x="273415" y="6985"/>
                    <a:pt x="286750" y="20320"/>
                  </a:cubicBezTo>
                  <a:lnTo>
                    <a:pt x="6715" y="300355"/>
                  </a:lnTo>
                  <a:cubicBezTo>
                    <a:pt x="-2238" y="309309"/>
                    <a:pt x="-2238" y="323913"/>
                    <a:pt x="6715" y="332867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26" name="Grafika 11">
            <a:extLst>
              <a:ext uri="{FF2B5EF4-FFF2-40B4-BE49-F238E27FC236}">
                <a16:creationId xmlns:a16="http://schemas.microsoft.com/office/drawing/2014/main" id="{ED004171-8027-A0E8-74AB-4E4290576AA1}"/>
              </a:ext>
            </a:extLst>
          </p:cNvPr>
          <p:cNvGrpSpPr/>
          <p:nvPr/>
        </p:nvGrpSpPr>
        <p:grpSpPr>
          <a:xfrm>
            <a:off x="1038679" y="5829175"/>
            <a:ext cx="513812" cy="410379"/>
            <a:chOff x="1081658" y="5537834"/>
            <a:chExt cx="681355" cy="544195"/>
          </a:xfrm>
          <a:solidFill>
            <a:srgbClr val="FFD1F6"/>
          </a:solidFill>
        </p:grpSpPr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88C551BE-D114-C62F-C2B6-DCA9C6DA2C26}"/>
                </a:ext>
              </a:extLst>
            </p:cNvPr>
            <p:cNvSpPr/>
            <p:nvPr/>
          </p:nvSpPr>
          <p:spPr>
            <a:xfrm>
              <a:off x="1221944" y="5799391"/>
              <a:ext cx="406000" cy="282638"/>
            </a:xfrm>
            <a:custGeom>
              <a:avLst/>
              <a:gdLst>
                <a:gd name="csX0" fmla="*/ 356538 w 406000"/>
                <a:gd name="csY0" fmla="*/ 12446 h 282638"/>
                <a:gd name="csX1" fmla="*/ 359078 w 406000"/>
                <a:gd name="csY1" fmla="*/ 20574 h 282638"/>
                <a:gd name="csX2" fmla="*/ 365936 w 406000"/>
                <a:gd name="csY2" fmla="*/ 45720 h 282638"/>
                <a:gd name="csX3" fmla="*/ 267384 w 406000"/>
                <a:gd name="csY3" fmla="*/ 233109 h 282638"/>
                <a:gd name="csX4" fmla="*/ 202233 w 406000"/>
                <a:gd name="csY4" fmla="*/ 247333 h 282638"/>
                <a:gd name="csX5" fmla="*/ 81329 w 406000"/>
                <a:gd name="csY5" fmla="*/ 192088 h 282638"/>
                <a:gd name="csX6" fmla="*/ 47357 w 406000"/>
                <a:gd name="csY6" fmla="*/ 12764 h 282638"/>
                <a:gd name="csX7" fmla="*/ 15162 w 406000"/>
                <a:gd name="csY7" fmla="*/ 0 h 282638"/>
                <a:gd name="csX8" fmla="*/ 3351 w 406000"/>
                <a:gd name="csY8" fmla="*/ 40323 h 282638"/>
                <a:gd name="csX9" fmla="*/ 30656 w 406000"/>
                <a:gd name="csY9" fmla="*/ 186754 h 282638"/>
                <a:gd name="csX10" fmla="*/ 201979 w 406000"/>
                <a:gd name="csY10" fmla="*/ 282639 h 282638"/>
                <a:gd name="csX11" fmla="*/ 295515 w 406000"/>
                <a:gd name="csY11" fmla="*/ 260096 h 282638"/>
                <a:gd name="csX12" fmla="*/ 395400 w 406000"/>
                <a:gd name="csY12" fmla="*/ 140907 h 282638"/>
                <a:gd name="csX13" fmla="*/ 389812 w 406000"/>
                <a:gd name="csY13" fmla="*/ 826 h 282638"/>
                <a:gd name="csX14" fmla="*/ 356538 w 406000"/>
                <a:gd name="csY14" fmla="*/ 12573 h 2826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406000" h="282638">
                  <a:moveTo>
                    <a:pt x="356538" y="12446"/>
                  </a:moveTo>
                  <a:cubicBezTo>
                    <a:pt x="357364" y="15240"/>
                    <a:pt x="358253" y="17971"/>
                    <a:pt x="359078" y="20574"/>
                  </a:cubicBezTo>
                  <a:cubicBezTo>
                    <a:pt x="361745" y="28956"/>
                    <a:pt x="364222" y="36830"/>
                    <a:pt x="365936" y="45720"/>
                  </a:cubicBezTo>
                  <a:cubicBezTo>
                    <a:pt x="381049" y="122936"/>
                    <a:pt x="340536" y="199962"/>
                    <a:pt x="267384" y="233109"/>
                  </a:cubicBezTo>
                  <a:cubicBezTo>
                    <a:pt x="246620" y="242507"/>
                    <a:pt x="224649" y="247333"/>
                    <a:pt x="202233" y="247333"/>
                  </a:cubicBezTo>
                  <a:cubicBezTo>
                    <a:pt x="156831" y="247333"/>
                    <a:pt x="112762" y="227203"/>
                    <a:pt x="81329" y="192088"/>
                  </a:cubicBezTo>
                  <a:cubicBezTo>
                    <a:pt x="36752" y="142304"/>
                    <a:pt x="24052" y="74232"/>
                    <a:pt x="47357" y="12764"/>
                  </a:cubicBezTo>
                  <a:lnTo>
                    <a:pt x="15162" y="0"/>
                  </a:lnTo>
                  <a:cubicBezTo>
                    <a:pt x="8114" y="12446"/>
                    <a:pt x="5891" y="25464"/>
                    <a:pt x="3351" y="40323"/>
                  </a:cubicBezTo>
                  <a:cubicBezTo>
                    <a:pt x="-5729" y="93218"/>
                    <a:pt x="3732" y="143891"/>
                    <a:pt x="30656" y="186754"/>
                  </a:cubicBezTo>
                  <a:cubicBezTo>
                    <a:pt x="68375" y="246761"/>
                    <a:pt x="132383" y="282639"/>
                    <a:pt x="201979" y="282639"/>
                  </a:cubicBezTo>
                  <a:cubicBezTo>
                    <a:pt x="234364" y="282639"/>
                    <a:pt x="265797" y="275082"/>
                    <a:pt x="295515" y="260096"/>
                  </a:cubicBezTo>
                  <a:cubicBezTo>
                    <a:pt x="341679" y="236855"/>
                    <a:pt x="378128" y="193421"/>
                    <a:pt x="395400" y="140907"/>
                  </a:cubicBezTo>
                  <a:cubicBezTo>
                    <a:pt x="411275" y="92710"/>
                    <a:pt x="409243" y="43243"/>
                    <a:pt x="389812" y="826"/>
                  </a:cubicBezTo>
                  <a:lnTo>
                    <a:pt x="356538" y="12573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4BE7973E-6115-C852-E12B-2DB4181CAE09}"/>
                </a:ext>
              </a:extLst>
            </p:cNvPr>
            <p:cNvSpPr/>
            <p:nvPr/>
          </p:nvSpPr>
          <p:spPr>
            <a:xfrm>
              <a:off x="1081658" y="5537834"/>
              <a:ext cx="681355" cy="387540"/>
            </a:xfrm>
            <a:custGeom>
              <a:avLst/>
              <a:gdLst>
                <a:gd name="csX0" fmla="*/ 680593 w 681355"/>
                <a:gd name="csY0" fmla="*/ 140907 h 387540"/>
                <a:gd name="csX1" fmla="*/ 681355 w 681355"/>
                <a:gd name="csY1" fmla="*/ 139573 h 387540"/>
                <a:gd name="csX2" fmla="*/ 680212 w 681355"/>
                <a:gd name="csY2" fmla="*/ 138557 h 387540"/>
                <a:gd name="csX3" fmla="*/ 518795 w 681355"/>
                <a:gd name="csY3" fmla="*/ 72771 h 387540"/>
                <a:gd name="csX4" fmla="*/ 348107 w 681355"/>
                <a:gd name="csY4" fmla="*/ 2477 h 387540"/>
                <a:gd name="csX5" fmla="*/ 340741 w 681355"/>
                <a:gd name="csY5" fmla="*/ 0 h 387540"/>
                <a:gd name="csX6" fmla="*/ 333312 w 681355"/>
                <a:gd name="csY6" fmla="*/ 2477 h 387540"/>
                <a:gd name="csX7" fmla="*/ 162624 w 681355"/>
                <a:gd name="csY7" fmla="*/ 72771 h 387540"/>
                <a:gd name="csX8" fmla="*/ 1207 w 681355"/>
                <a:gd name="csY8" fmla="*/ 138557 h 387540"/>
                <a:gd name="csX9" fmla="*/ 0 w 681355"/>
                <a:gd name="csY9" fmla="*/ 139573 h 387540"/>
                <a:gd name="csX10" fmla="*/ 762 w 681355"/>
                <a:gd name="csY10" fmla="*/ 140907 h 387540"/>
                <a:gd name="csX11" fmla="*/ 160338 w 681355"/>
                <a:gd name="csY11" fmla="*/ 203645 h 387540"/>
                <a:gd name="csX12" fmla="*/ 164275 w 681355"/>
                <a:gd name="csY12" fmla="*/ 230886 h 387540"/>
                <a:gd name="csX13" fmla="*/ 186754 w 681355"/>
                <a:gd name="csY13" fmla="*/ 240538 h 387540"/>
                <a:gd name="csX14" fmla="*/ 336741 w 681355"/>
                <a:gd name="csY14" fmla="*/ 300927 h 387540"/>
                <a:gd name="csX15" fmla="*/ 340741 w 681355"/>
                <a:gd name="csY15" fmla="*/ 302006 h 387540"/>
                <a:gd name="csX16" fmla="*/ 344742 w 681355"/>
                <a:gd name="csY16" fmla="*/ 300927 h 387540"/>
                <a:gd name="csX17" fmla="*/ 494729 w 681355"/>
                <a:gd name="csY17" fmla="*/ 240538 h 387540"/>
                <a:gd name="csX18" fmla="*/ 517207 w 681355"/>
                <a:gd name="csY18" fmla="*/ 230886 h 387540"/>
                <a:gd name="csX19" fmla="*/ 521145 w 681355"/>
                <a:gd name="csY19" fmla="*/ 203645 h 387540"/>
                <a:gd name="csX20" fmla="*/ 618871 w 681355"/>
                <a:gd name="csY20" fmla="*/ 165227 h 387540"/>
                <a:gd name="csX21" fmla="*/ 618871 w 681355"/>
                <a:gd name="csY21" fmla="*/ 270320 h 387540"/>
                <a:gd name="csX22" fmla="*/ 615188 w 681355"/>
                <a:gd name="csY22" fmla="*/ 272923 h 387540"/>
                <a:gd name="csX23" fmla="*/ 597662 w 681355"/>
                <a:gd name="csY23" fmla="*/ 307531 h 387540"/>
                <a:gd name="csX24" fmla="*/ 597662 w 681355"/>
                <a:gd name="csY24" fmla="*/ 346139 h 387540"/>
                <a:gd name="csX25" fmla="*/ 636207 w 681355"/>
                <a:gd name="csY25" fmla="*/ 387541 h 387540"/>
                <a:gd name="csX26" fmla="*/ 674751 w 681355"/>
                <a:gd name="csY26" fmla="*/ 346139 h 387540"/>
                <a:gd name="csX27" fmla="*/ 674751 w 681355"/>
                <a:gd name="csY27" fmla="*/ 307531 h 387540"/>
                <a:gd name="csX28" fmla="*/ 657225 w 681355"/>
                <a:gd name="csY28" fmla="*/ 272923 h 387540"/>
                <a:gd name="csX29" fmla="*/ 653542 w 681355"/>
                <a:gd name="csY29" fmla="*/ 270320 h 387540"/>
                <a:gd name="csX30" fmla="*/ 653542 w 681355"/>
                <a:gd name="csY30" fmla="*/ 151638 h 387540"/>
                <a:gd name="csX31" fmla="*/ 680720 w 681355"/>
                <a:gd name="csY31" fmla="*/ 140907 h 387540"/>
                <a:gd name="csX32" fmla="*/ 533908 w 681355"/>
                <a:gd name="csY32" fmla="*/ 151574 h 387540"/>
                <a:gd name="csX33" fmla="*/ 510477 w 681355"/>
                <a:gd name="csY33" fmla="*/ 172022 h 387540"/>
                <a:gd name="csX34" fmla="*/ 485775 w 681355"/>
                <a:gd name="csY34" fmla="*/ 196469 h 387540"/>
                <a:gd name="csX35" fmla="*/ 340678 w 681355"/>
                <a:gd name="csY35" fmla="*/ 259271 h 387540"/>
                <a:gd name="csX36" fmla="*/ 337121 w 681355"/>
                <a:gd name="csY36" fmla="*/ 257620 h 387540"/>
                <a:gd name="csX37" fmla="*/ 195580 w 681355"/>
                <a:gd name="csY37" fmla="*/ 196469 h 387540"/>
                <a:gd name="csX38" fmla="*/ 170879 w 681355"/>
                <a:gd name="csY38" fmla="*/ 171958 h 387540"/>
                <a:gd name="csX39" fmla="*/ 147447 w 681355"/>
                <a:gd name="csY39" fmla="*/ 151511 h 387540"/>
                <a:gd name="csX40" fmla="*/ 87440 w 681355"/>
                <a:gd name="csY40" fmla="*/ 141923 h 387540"/>
                <a:gd name="csX41" fmla="*/ 316421 w 681355"/>
                <a:gd name="csY41" fmla="*/ 48959 h 387540"/>
                <a:gd name="csX42" fmla="*/ 340678 w 681355"/>
                <a:gd name="csY42" fmla="*/ 37783 h 387540"/>
                <a:gd name="csX43" fmla="*/ 364554 w 681355"/>
                <a:gd name="csY43" fmla="*/ 48768 h 387540"/>
                <a:gd name="csX44" fmla="*/ 593852 w 681355"/>
                <a:gd name="csY44" fmla="*/ 141923 h 387540"/>
                <a:gd name="csX45" fmla="*/ 533845 w 681355"/>
                <a:gd name="csY45" fmla="*/ 151574 h 3875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</a:cxnLst>
              <a:rect l="l" t="t" r="r" b="b"/>
              <a:pathLst>
                <a:path w="681355" h="387540">
                  <a:moveTo>
                    <a:pt x="680593" y="140907"/>
                  </a:moveTo>
                  <a:cubicBezTo>
                    <a:pt x="680847" y="140526"/>
                    <a:pt x="681164" y="140018"/>
                    <a:pt x="681355" y="139573"/>
                  </a:cubicBezTo>
                  <a:cubicBezTo>
                    <a:pt x="681038" y="139192"/>
                    <a:pt x="680657" y="138748"/>
                    <a:pt x="680212" y="138557"/>
                  </a:cubicBezTo>
                  <a:lnTo>
                    <a:pt x="518795" y="72771"/>
                  </a:lnTo>
                  <a:lnTo>
                    <a:pt x="348107" y="2477"/>
                  </a:lnTo>
                  <a:cubicBezTo>
                    <a:pt x="345567" y="1397"/>
                    <a:pt x="343091" y="572"/>
                    <a:pt x="340741" y="0"/>
                  </a:cubicBezTo>
                  <a:cubicBezTo>
                    <a:pt x="338328" y="635"/>
                    <a:pt x="335915" y="1397"/>
                    <a:pt x="333312" y="2477"/>
                  </a:cubicBezTo>
                  <a:lnTo>
                    <a:pt x="162624" y="72771"/>
                  </a:lnTo>
                  <a:lnTo>
                    <a:pt x="1207" y="138557"/>
                  </a:lnTo>
                  <a:cubicBezTo>
                    <a:pt x="762" y="138748"/>
                    <a:pt x="318" y="139192"/>
                    <a:pt x="0" y="139573"/>
                  </a:cubicBezTo>
                  <a:cubicBezTo>
                    <a:pt x="254" y="140018"/>
                    <a:pt x="508" y="140526"/>
                    <a:pt x="762" y="140907"/>
                  </a:cubicBezTo>
                  <a:lnTo>
                    <a:pt x="160338" y="203645"/>
                  </a:lnTo>
                  <a:lnTo>
                    <a:pt x="164275" y="230886"/>
                  </a:lnTo>
                  <a:cubicBezTo>
                    <a:pt x="171132" y="234061"/>
                    <a:pt x="178499" y="237236"/>
                    <a:pt x="186754" y="240538"/>
                  </a:cubicBezTo>
                  <a:lnTo>
                    <a:pt x="336741" y="300927"/>
                  </a:lnTo>
                  <a:cubicBezTo>
                    <a:pt x="337884" y="301371"/>
                    <a:pt x="339217" y="301752"/>
                    <a:pt x="340741" y="302006"/>
                  </a:cubicBezTo>
                  <a:cubicBezTo>
                    <a:pt x="342265" y="301752"/>
                    <a:pt x="343599" y="301371"/>
                    <a:pt x="344742" y="300927"/>
                  </a:cubicBezTo>
                  <a:lnTo>
                    <a:pt x="494729" y="240538"/>
                  </a:lnTo>
                  <a:cubicBezTo>
                    <a:pt x="502920" y="237236"/>
                    <a:pt x="510350" y="234061"/>
                    <a:pt x="517207" y="230886"/>
                  </a:cubicBezTo>
                  <a:lnTo>
                    <a:pt x="521145" y="203645"/>
                  </a:lnTo>
                  <a:lnTo>
                    <a:pt x="618871" y="165227"/>
                  </a:lnTo>
                  <a:lnTo>
                    <a:pt x="618871" y="270320"/>
                  </a:lnTo>
                  <a:lnTo>
                    <a:pt x="615188" y="272923"/>
                  </a:lnTo>
                  <a:cubicBezTo>
                    <a:pt x="604202" y="280607"/>
                    <a:pt x="597662" y="293561"/>
                    <a:pt x="597662" y="307531"/>
                  </a:cubicBezTo>
                  <a:lnTo>
                    <a:pt x="597662" y="346139"/>
                  </a:lnTo>
                  <a:cubicBezTo>
                    <a:pt x="597662" y="368935"/>
                    <a:pt x="614934" y="387541"/>
                    <a:pt x="636207" y="387541"/>
                  </a:cubicBezTo>
                  <a:cubicBezTo>
                    <a:pt x="657479" y="387541"/>
                    <a:pt x="674751" y="368999"/>
                    <a:pt x="674751" y="346139"/>
                  </a:cubicBezTo>
                  <a:lnTo>
                    <a:pt x="674751" y="307531"/>
                  </a:lnTo>
                  <a:cubicBezTo>
                    <a:pt x="674751" y="293561"/>
                    <a:pt x="668211" y="280607"/>
                    <a:pt x="657225" y="272923"/>
                  </a:cubicBezTo>
                  <a:lnTo>
                    <a:pt x="653542" y="270320"/>
                  </a:lnTo>
                  <a:lnTo>
                    <a:pt x="653542" y="151638"/>
                  </a:lnTo>
                  <a:lnTo>
                    <a:pt x="680720" y="140907"/>
                  </a:lnTo>
                  <a:close/>
                  <a:moveTo>
                    <a:pt x="533908" y="151574"/>
                  </a:moveTo>
                  <a:cubicBezTo>
                    <a:pt x="524764" y="153861"/>
                    <a:pt x="518160" y="162243"/>
                    <a:pt x="510477" y="172022"/>
                  </a:cubicBezTo>
                  <a:cubicBezTo>
                    <a:pt x="503809" y="180531"/>
                    <a:pt x="496253" y="190119"/>
                    <a:pt x="485775" y="196469"/>
                  </a:cubicBezTo>
                  <a:cubicBezTo>
                    <a:pt x="457835" y="213487"/>
                    <a:pt x="340678" y="259271"/>
                    <a:pt x="340678" y="259271"/>
                  </a:cubicBezTo>
                  <a:lnTo>
                    <a:pt x="337121" y="257620"/>
                  </a:lnTo>
                  <a:cubicBezTo>
                    <a:pt x="319405" y="249428"/>
                    <a:pt x="223520" y="213487"/>
                    <a:pt x="195580" y="196469"/>
                  </a:cubicBezTo>
                  <a:cubicBezTo>
                    <a:pt x="185166" y="190119"/>
                    <a:pt x="177610" y="180467"/>
                    <a:pt x="170879" y="171958"/>
                  </a:cubicBezTo>
                  <a:cubicBezTo>
                    <a:pt x="163195" y="162243"/>
                    <a:pt x="156591" y="153797"/>
                    <a:pt x="147447" y="151511"/>
                  </a:cubicBezTo>
                  <a:lnTo>
                    <a:pt x="87440" y="141923"/>
                  </a:lnTo>
                  <a:lnTo>
                    <a:pt x="316421" y="48959"/>
                  </a:lnTo>
                  <a:lnTo>
                    <a:pt x="340678" y="37783"/>
                  </a:lnTo>
                  <a:lnTo>
                    <a:pt x="364554" y="48768"/>
                  </a:lnTo>
                  <a:lnTo>
                    <a:pt x="593852" y="141923"/>
                  </a:lnTo>
                  <a:lnTo>
                    <a:pt x="533845" y="151574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0" name="Dowolny kształt: kształt 29">
            <a:extLst>
              <a:ext uri="{FF2B5EF4-FFF2-40B4-BE49-F238E27FC236}">
                <a16:creationId xmlns:a16="http://schemas.microsoft.com/office/drawing/2014/main" id="{3EEA6439-C54B-FDCD-4F50-761847F3816E}"/>
              </a:ext>
            </a:extLst>
          </p:cNvPr>
          <p:cNvSpPr/>
          <p:nvPr/>
        </p:nvSpPr>
        <p:spPr>
          <a:xfrm>
            <a:off x="1016480" y="5288664"/>
            <a:ext cx="558210" cy="237476"/>
          </a:xfrm>
          <a:custGeom>
            <a:avLst/>
            <a:gdLst>
              <a:gd name="csX0" fmla="*/ 722048 w 740230"/>
              <a:gd name="csY0" fmla="*/ 13707 h 314912"/>
              <a:gd name="csX1" fmla="*/ 646864 w 740230"/>
              <a:gd name="csY1" fmla="*/ 12691 h 314912"/>
              <a:gd name="csX2" fmla="*/ 564695 w 740230"/>
              <a:gd name="csY2" fmla="*/ 77588 h 314912"/>
              <a:gd name="csX3" fmla="*/ 560885 w 740230"/>
              <a:gd name="csY3" fmla="*/ 88955 h 314912"/>
              <a:gd name="csX4" fmla="*/ 561520 w 740230"/>
              <a:gd name="csY4" fmla="*/ 91304 h 314912"/>
              <a:gd name="csX5" fmla="*/ 578729 w 740230"/>
              <a:gd name="csY5" fmla="*/ 97146 h 314912"/>
              <a:gd name="csX6" fmla="*/ 670169 w 740230"/>
              <a:gd name="csY6" fmla="*/ 26407 h 314912"/>
              <a:gd name="csX7" fmla="*/ 708586 w 740230"/>
              <a:gd name="csY7" fmla="*/ 33900 h 314912"/>
              <a:gd name="csX8" fmla="*/ 711253 w 740230"/>
              <a:gd name="csY8" fmla="*/ 67365 h 314912"/>
              <a:gd name="csX9" fmla="*/ 551360 w 740230"/>
              <a:gd name="csY9" fmla="*/ 197476 h 314912"/>
              <a:gd name="csX10" fmla="*/ 486654 w 740230"/>
              <a:gd name="csY10" fmla="*/ 220337 h 314912"/>
              <a:gd name="csX11" fmla="*/ 275643 w 740230"/>
              <a:gd name="csY11" fmla="*/ 219638 h 314912"/>
              <a:gd name="csX12" fmla="*/ 238750 w 740230"/>
              <a:gd name="csY12" fmla="*/ 229290 h 314912"/>
              <a:gd name="csX13" fmla="*/ 121084 w 740230"/>
              <a:gd name="csY13" fmla="*/ 115879 h 314912"/>
              <a:gd name="csX14" fmla="*/ 369496 w 740230"/>
              <a:gd name="csY14" fmla="*/ 87050 h 314912"/>
              <a:gd name="csX15" fmla="*/ 493004 w 740230"/>
              <a:gd name="csY15" fmla="*/ 89082 h 314912"/>
              <a:gd name="csX16" fmla="*/ 515229 w 740230"/>
              <a:gd name="csY16" fmla="*/ 111561 h 314912"/>
              <a:gd name="csX17" fmla="*/ 491670 w 740230"/>
              <a:gd name="csY17" fmla="*/ 133468 h 314912"/>
              <a:gd name="csX18" fmla="*/ 331333 w 740230"/>
              <a:gd name="csY18" fmla="*/ 133722 h 314912"/>
              <a:gd name="csX19" fmla="*/ 318760 w 740230"/>
              <a:gd name="csY19" fmla="*/ 143692 h 314912"/>
              <a:gd name="csX20" fmla="*/ 330952 w 740230"/>
              <a:gd name="csY20" fmla="*/ 158424 h 314912"/>
              <a:gd name="csX21" fmla="*/ 495734 w 740230"/>
              <a:gd name="csY21" fmla="*/ 156963 h 314912"/>
              <a:gd name="csX22" fmla="*/ 539359 w 740230"/>
              <a:gd name="csY22" fmla="*/ 112005 h 314912"/>
              <a:gd name="csX23" fmla="*/ 495353 w 740230"/>
              <a:gd name="csY23" fmla="*/ 65460 h 314912"/>
              <a:gd name="csX24" fmla="*/ 374957 w 740230"/>
              <a:gd name="csY24" fmla="*/ 62221 h 314912"/>
              <a:gd name="csX25" fmla="*/ 120513 w 740230"/>
              <a:gd name="csY25" fmla="*/ 85145 h 314912"/>
              <a:gd name="csX26" fmla="*/ 82095 w 740230"/>
              <a:gd name="csY26" fmla="*/ 101147 h 314912"/>
              <a:gd name="csX27" fmla="*/ 3927 w 740230"/>
              <a:gd name="csY27" fmla="*/ 166362 h 314912"/>
              <a:gd name="csX28" fmla="*/ 3419 w 740230"/>
              <a:gd name="csY28" fmla="*/ 183443 h 314912"/>
              <a:gd name="csX29" fmla="*/ 3609 w 740230"/>
              <a:gd name="csY29" fmla="*/ 183633 h 314912"/>
              <a:gd name="csX30" fmla="*/ 19675 w 740230"/>
              <a:gd name="csY30" fmla="*/ 184141 h 314912"/>
              <a:gd name="csX31" fmla="*/ 90668 w 740230"/>
              <a:gd name="csY31" fmla="*/ 121276 h 314912"/>
              <a:gd name="csX32" fmla="*/ 235321 w 740230"/>
              <a:gd name="csY32" fmla="*/ 260024 h 314912"/>
              <a:gd name="csX33" fmla="*/ 199570 w 740230"/>
              <a:gd name="csY33" fmla="*/ 293933 h 314912"/>
              <a:gd name="csX34" fmla="*/ 199316 w 740230"/>
              <a:gd name="csY34" fmla="*/ 311268 h 314912"/>
              <a:gd name="csX35" fmla="*/ 216017 w 740230"/>
              <a:gd name="csY35" fmla="*/ 311649 h 314912"/>
              <a:gd name="csX36" fmla="*/ 253164 w 740230"/>
              <a:gd name="csY36" fmla="*/ 277804 h 314912"/>
              <a:gd name="csX37" fmla="*/ 259006 w 740230"/>
              <a:gd name="csY37" fmla="*/ 244466 h 314912"/>
              <a:gd name="csX38" fmla="*/ 495798 w 740230"/>
              <a:gd name="csY38" fmla="*/ 244339 h 314912"/>
              <a:gd name="csX39" fmla="*/ 555297 w 740230"/>
              <a:gd name="csY39" fmla="*/ 225543 h 314912"/>
              <a:gd name="csX40" fmla="*/ 721096 w 740230"/>
              <a:gd name="csY40" fmla="*/ 91368 h 314912"/>
              <a:gd name="csX41" fmla="*/ 721921 w 740230"/>
              <a:gd name="csY41" fmla="*/ 13898 h 3149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</a:cxnLst>
            <a:rect l="l" t="t" r="r" b="b"/>
            <a:pathLst>
              <a:path w="740230" h="314912">
                <a:moveTo>
                  <a:pt x="722048" y="13707"/>
                </a:moveTo>
                <a:cubicBezTo>
                  <a:pt x="700585" y="-4073"/>
                  <a:pt x="668835" y="-4708"/>
                  <a:pt x="646864" y="12691"/>
                </a:cubicBezTo>
                <a:lnTo>
                  <a:pt x="564695" y="77588"/>
                </a:lnTo>
                <a:cubicBezTo>
                  <a:pt x="561266" y="80255"/>
                  <a:pt x="559806" y="84764"/>
                  <a:pt x="560885" y="88955"/>
                </a:cubicBezTo>
                <a:lnTo>
                  <a:pt x="561520" y="91304"/>
                </a:lnTo>
                <a:cubicBezTo>
                  <a:pt x="563489" y="98861"/>
                  <a:pt x="572569" y="101909"/>
                  <a:pt x="578729" y="97146"/>
                </a:cubicBezTo>
                <a:lnTo>
                  <a:pt x="670169" y="26407"/>
                </a:lnTo>
                <a:cubicBezTo>
                  <a:pt x="679059" y="19549"/>
                  <a:pt x="701538" y="27360"/>
                  <a:pt x="708586" y="33900"/>
                </a:cubicBezTo>
                <a:cubicBezTo>
                  <a:pt x="714936" y="39742"/>
                  <a:pt x="719254" y="60888"/>
                  <a:pt x="711253" y="67365"/>
                </a:cubicBezTo>
                <a:lnTo>
                  <a:pt x="551360" y="197476"/>
                </a:lnTo>
                <a:cubicBezTo>
                  <a:pt x="535803" y="210113"/>
                  <a:pt x="506656" y="220400"/>
                  <a:pt x="486654" y="220337"/>
                </a:cubicBezTo>
                <a:lnTo>
                  <a:pt x="275643" y="219638"/>
                </a:lnTo>
                <a:cubicBezTo>
                  <a:pt x="263324" y="219638"/>
                  <a:pt x="250815" y="223765"/>
                  <a:pt x="238750" y="229290"/>
                </a:cubicBezTo>
                <a:lnTo>
                  <a:pt x="121084" y="115879"/>
                </a:lnTo>
                <a:cubicBezTo>
                  <a:pt x="190299" y="50855"/>
                  <a:pt x="286692" y="46791"/>
                  <a:pt x="369496" y="87050"/>
                </a:cubicBezTo>
                <a:lnTo>
                  <a:pt x="493004" y="89082"/>
                </a:lnTo>
                <a:cubicBezTo>
                  <a:pt x="503418" y="89272"/>
                  <a:pt x="515673" y="103560"/>
                  <a:pt x="515229" y="111561"/>
                </a:cubicBezTo>
                <a:cubicBezTo>
                  <a:pt x="514784" y="120070"/>
                  <a:pt x="501767" y="133405"/>
                  <a:pt x="491670" y="133468"/>
                </a:cubicBezTo>
                <a:lnTo>
                  <a:pt x="331333" y="133722"/>
                </a:lnTo>
                <a:cubicBezTo>
                  <a:pt x="325364" y="133722"/>
                  <a:pt x="319903" y="137787"/>
                  <a:pt x="318760" y="143692"/>
                </a:cubicBezTo>
                <a:cubicBezTo>
                  <a:pt x="317299" y="151629"/>
                  <a:pt x="323332" y="158487"/>
                  <a:pt x="330952" y="158424"/>
                </a:cubicBezTo>
                <a:lnTo>
                  <a:pt x="495734" y="156963"/>
                </a:lnTo>
                <a:cubicBezTo>
                  <a:pt x="520372" y="156709"/>
                  <a:pt x="539105" y="131182"/>
                  <a:pt x="539359" y="112005"/>
                </a:cubicBezTo>
                <a:cubicBezTo>
                  <a:pt x="539676" y="90606"/>
                  <a:pt x="522595" y="66222"/>
                  <a:pt x="495353" y="65460"/>
                </a:cubicBezTo>
                <a:lnTo>
                  <a:pt x="374957" y="62221"/>
                </a:lnTo>
                <a:cubicBezTo>
                  <a:pt x="290947" y="24566"/>
                  <a:pt x="193093" y="25836"/>
                  <a:pt x="120513" y="85145"/>
                </a:cubicBezTo>
                <a:cubicBezTo>
                  <a:pt x="108448" y="94987"/>
                  <a:pt x="96700" y="94924"/>
                  <a:pt x="82095" y="101147"/>
                </a:cubicBezTo>
                <a:cubicBezTo>
                  <a:pt x="58346" y="111243"/>
                  <a:pt x="27168" y="145279"/>
                  <a:pt x="3927" y="166362"/>
                </a:cubicBezTo>
                <a:cubicBezTo>
                  <a:pt x="-1090" y="170870"/>
                  <a:pt x="-1344" y="178680"/>
                  <a:pt x="3419" y="183443"/>
                </a:cubicBezTo>
                <a:lnTo>
                  <a:pt x="3609" y="183633"/>
                </a:lnTo>
                <a:cubicBezTo>
                  <a:pt x="7991" y="188015"/>
                  <a:pt x="15039" y="188269"/>
                  <a:pt x="19675" y="184141"/>
                </a:cubicBezTo>
                <a:lnTo>
                  <a:pt x="90668" y="121276"/>
                </a:lnTo>
                <a:lnTo>
                  <a:pt x="235321" y="260024"/>
                </a:lnTo>
                <a:lnTo>
                  <a:pt x="199570" y="293933"/>
                </a:lnTo>
                <a:cubicBezTo>
                  <a:pt x="194617" y="298632"/>
                  <a:pt x="194554" y="306442"/>
                  <a:pt x="199316" y="311268"/>
                </a:cubicBezTo>
                <a:cubicBezTo>
                  <a:pt x="204079" y="316094"/>
                  <a:pt x="211191" y="316031"/>
                  <a:pt x="216017" y="311649"/>
                </a:cubicBezTo>
                <a:lnTo>
                  <a:pt x="253164" y="277804"/>
                </a:lnTo>
                <a:cubicBezTo>
                  <a:pt x="259006" y="272660"/>
                  <a:pt x="259514" y="257166"/>
                  <a:pt x="259006" y="244466"/>
                </a:cubicBezTo>
                <a:lnTo>
                  <a:pt x="495798" y="244339"/>
                </a:lnTo>
                <a:cubicBezTo>
                  <a:pt x="517007" y="244339"/>
                  <a:pt x="539105" y="238624"/>
                  <a:pt x="555297" y="225543"/>
                </a:cubicBezTo>
                <a:lnTo>
                  <a:pt x="721096" y="91368"/>
                </a:lnTo>
                <a:cubicBezTo>
                  <a:pt x="746051" y="71175"/>
                  <a:pt x="746877" y="34535"/>
                  <a:pt x="721921" y="13898"/>
                </a:cubicBezTo>
                <a:close/>
              </a:path>
            </a:pathLst>
          </a:custGeom>
          <a:solidFill>
            <a:srgbClr val="99F0E0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38" name="Dowolny kształt: kształt 37">
            <a:extLst>
              <a:ext uri="{FF2B5EF4-FFF2-40B4-BE49-F238E27FC236}">
                <a16:creationId xmlns:a16="http://schemas.microsoft.com/office/drawing/2014/main" id="{A2507CD5-BCD0-BC5B-55DC-54FBE91F7C7B}"/>
              </a:ext>
            </a:extLst>
          </p:cNvPr>
          <p:cNvSpPr/>
          <p:nvPr/>
        </p:nvSpPr>
        <p:spPr>
          <a:xfrm>
            <a:off x="1113126" y="4009480"/>
            <a:ext cx="364919" cy="350570"/>
          </a:xfrm>
          <a:custGeom>
            <a:avLst/>
            <a:gdLst>
              <a:gd name="csX0" fmla="*/ 481383 w 483911"/>
              <a:gd name="csY0" fmla="*/ 173926 h 464883"/>
              <a:gd name="csX1" fmla="*/ 435218 w 483911"/>
              <a:gd name="csY1" fmla="*/ 140398 h 464883"/>
              <a:gd name="csX2" fmla="*/ 322823 w 483911"/>
              <a:gd name="csY2" fmla="*/ 140398 h 464883"/>
              <a:gd name="csX3" fmla="*/ 288089 w 483911"/>
              <a:gd name="csY3" fmla="*/ 33528 h 464883"/>
              <a:gd name="csX4" fmla="*/ 241924 w 483911"/>
              <a:gd name="csY4" fmla="*/ 0 h 464883"/>
              <a:gd name="csX5" fmla="*/ 241924 w 483911"/>
              <a:gd name="csY5" fmla="*/ 0 h 464883"/>
              <a:gd name="csX6" fmla="*/ 195760 w 483911"/>
              <a:gd name="csY6" fmla="*/ 33528 h 464883"/>
              <a:gd name="csX7" fmla="*/ 161025 w 483911"/>
              <a:gd name="csY7" fmla="*/ 140398 h 464883"/>
              <a:gd name="csX8" fmla="*/ 48630 w 483911"/>
              <a:gd name="csY8" fmla="*/ 140398 h 464883"/>
              <a:gd name="csX9" fmla="*/ 2466 w 483911"/>
              <a:gd name="csY9" fmla="*/ 173926 h 464883"/>
              <a:gd name="csX10" fmla="*/ 20119 w 483911"/>
              <a:gd name="csY10" fmla="*/ 228219 h 464883"/>
              <a:gd name="csX11" fmla="*/ 111051 w 483911"/>
              <a:gd name="csY11" fmla="*/ 294259 h 464883"/>
              <a:gd name="csX12" fmla="*/ 76316 w 483911"/>
              <a:gd name="csY12" fmla="*/ 401129 h 464883"/>
              <a:gd name="csX13" fmla="*/ 93969 w 483911"/>
              <a:gd name="csY13" fmla="*/ 455422 h 464883"/>
              <a:gd name="csX14" fmla="*/ 151056 w 483911"/>
              <a:gd name="csY14" fmla="*/ 455422 h 464883"/>
              <a:gd name="csX15" fmla="*/ 241988 w 483911"/>
              <a:gd name="csY15" fmla="*/ 389382 h 464883"/>
              <a:gd name="csX16" fmla="*/ 332920 w 483911"/>
              <a:gd name="csY16" fmla="*/ 455422 h 464883"/>
              <a:gd name="csX17" fmla="*/ 361431 w 483911"/>
              <a:gd name="csY17" fmla="*/ 464883 h 464883"/>
              <a:gd name="csX18" fmla="*/ 389943 w 483911"/>
              <a:gd name="csY18" fmla="*/ 455422 h 464883"/>
              <a:gd name="csX19" fmla="*/ 407596 w 483911"/>
              <a:gd name="csY19" fmla="*/ 401129 h 464883"/>
              <a:gd name="csX20" fmla="*/ 372861 w 483911"/>
              <a:gd name="csY20" fmla="*/ 294259 h 464883"/>
              <a:gd name="csX21" fmla="*/ 463793 w 483911"/>
              <a:gd name="csY21" fmla="*/ 228219 h 464883"/>
              <a:gd name="csX22" fmla="*/ 481446 w 483911"/>
              <a:gd name="csY22" fmla="*/ 173926 h 464883"/>
              <a:gd name="csX23" fmla="*/ 444807 w 483911"/>
              <a:gd name="csY23" fmla="*/ 202120 h 464883"/>
              <a:gd name="csX24" fmla="*/ 334888 w 483911"/>
              <a:gd name="csY24" fmla="*/ 281940 h 464883"/>
              <a:gd name="csX25" fmla="*/ 376862 w 483911"/>
              <a:gd name="csY25" fmla="*/ 411163 h 464883"/>
              <a:gd name="csX26" fmla="*/ 370956 w 483911"/>
              <a:gd name="csY26" fmla="*/ 429387 h 464883"/>
              <a:gd name="csX27" fmla="*/ 351843 w 483911"/>
              <a:gd name="csY27" fmla="*/ 429387 h 464883"/>
              <a:gd name="csX28" fmla="*/ 241924 w 483911"/>
              <a:gd name="csY28" fmla="*/ 349567 h 464883"/>
              <a:gd name="csX29" fmla="*/ 132006 w 483911"/>
              <a:gd name="csY29" fmla="*/ 429387 h 464883"/>
              <a:gd name="csX30" fmla="*/ 112892 w 483911"/>
              <a:gd name="csY30" fmla="*/ 429387 h 464883"/>
              <a:gd name="csX31" fmla="*/ 106987 w 483911"/>
              <a:gd name="csY31" fmla="*/ 411163 h 464883"/>
              <a:gd name="csX32" fmla="*/ 148960 w 483911"/>
              <a:gd name="csY32" fmla="*/ 281940 h 464883"/>
              <a:gd name="csX33" fmla="*/ 39042 w 483911"/>
              <a:gd name="csY33" fmla="*/ 202120 h 464883"/>
              <a:gd name="csX34" fmla="*/ 33136 w 483911"/>
              <a:gd name="csY34" fmla="*/ 183896 h 464883"/>
              <a:gd name="csX35" fmla="*/ 48630 w 483911"/>
              <a:gd name="csY35" fmla="*/ 172657 h 464883"/>
              <a:gd name="csX36" fmla="*/ 184457 w 483911"/>
              <a:gd name="csY36" fmla="*/ 172657 h 464883"/>
              <a:gd name="csX37" fmla="*/ 226430 w 483911"/>
              <a:gd name="csY37" fmla="*/ 43434 h 464883"/>
              <a:gd name="csX38" fmla="*/ 241924 w 483911"/>
              <a:gd name="csY38" fmla="*/ 32194 h 464883"/>
              <a:gd name="csX39" fmla="*/ 241924 w 483911"/>
              <a:gd name="csY39" fmla="*/ 32194 h 464883"/>
              <a:gd name="csX40" fmla="*/ 257418 w 483911"/>
              <a:gd name="csY40" fmla="*/ 43434 h 464883"/>
              <a:gd name="csX41" fmla="*/ 299392 w 483911"/>
              <a:gd name="csY41" fmla="*/ 172657 h 464883"/>
              <a:gd name="csX42" fmla="*/ 435218 w 483911"/>
              <a:gd name="csY42" fmla="*/ 172657 h 464883"/>
              <a:gd name="csX43" fmla="*/ 450712 w 483911"/>
              <a:gd name="csY43" fmla="*/ 183896 h 464883"/>
              <a:gd name="csX44" fmla="*/ 444807 w 483911"/>
              <a:gd name="csY44" fmla="*/ 202120 h 4648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</a:cxnLst>
            <a:rect l="l" t="t" r="r" b="b"/>
            <a:pathLst>
              <a:path w="483911" h="464883">
                <a:moveTo>
                  <a:pt x="481383" y="173926"/>
                </a:moveTo>
                <a:cubicBezTo>
                  <a:pt x="474779" y="153543"/>
                  <a:pt x="456618" y="140398"/>
                  <a:pt x="435218" y="140398"/>
                </a:cubicBezTo>
                <a:lnTo>
                  <a:pt x="322823" y="140398"/>
                </a:lnTo>
                <a:lnTo>
                  <a:pt x="288089" y="33528"/>
                </a:lnTo>
                <a:cubicBezTo>
                  <a:pt x="281485" y="13144"/>
                  <a:pt x="263324" y="0"/>
                  <a:pt x="241924" y="0"/>
                </a:cubicBezTo>
                <a:lnTo>
                  <a:pt x="241924" y="0"/>
                </a:lnTo>
                <a:cubicBezTo>
                  <a:pt x="220525" y="0"/>
                  <a:pt x="202364" y="13144"/>
                  <a:pt x="195760" y="33528"/>
                </a:cubicBezTo>
                <a:lnTo>
                  <a:pt x="161025" y="140398"/>
                </a:lnTo>
                <a:lnTo>
                  <a:pt x="48630" y="140398"/>
                </a:lnTo>
                <a:cubicBezTo>
                  <a:pt x="27231" y="140398"/>
                  <a:pt x="9070" y="153543"/>
                  <a:pt x="2466" y="173926"/>
                </a:cubicBezTo>
                <a:cubicBezTo>
                  <a:pt x="-4138" y="194310"/>
                  <a:pt x="2783" y="215646"/>
                  <a:pt x="20119" y="228219"/>
                </a:cubicBezTo>
                <a:lnTo>
                  <a:pt x="111051" y="294259"/>
                </a:lnTo>
                <a:lnTo>
                  <a:pt x="76316" y="401129"/>
                </a:lnTo>
                <a:cubicBezTo>
                  <a:pt x="69712" y="421513"/>
                  <a:pt x="76634" y="442785"/>
                  <a:pt x="93969" y="455422"/>
                </a:cubicBezTo>
                <a:cubicBezTo>
                  <a:pt x="111305" y="467995"/>
                  <a:pt x="133720" y="467995"/>
                  <a:pt x="151056" y="455422"/>
                </a:cubicBezTo>
                <a:lnTo>
                  <a:pt x="241988" y="389382"/>
                </a:lnTo>
                <a:lnTo>
                  <a:pt x="332920" y="455422"/>
                </a:lnTo>
                <a:cubicBezTo>
                  <a:pt x="341619" y="461708"/>
                  <a:pt x="351525" y="464883"/>
                  <a:pt x="361431" y="464883"/>
                </a:cubicBezTo>
                <a:cubicBezTo>
                  <a:pt x="371337" y="464883"/>
                  <a:pt x="381307" y="461708"/>
                  <a:pt x="389943" y="455422"/>
                </a:cubicBezTo>
                <a:cubicBezTo>
                  <a:pt x="407278" y="442849"/>
                  <a:pt x="414200" y="421513"/>
                  <a:pt x="407596" y="401129"/>
                </a:cubicBezTo>
                <a:lnTo>
                  <a:pt x="372861" y="294259"/>
                </a:lnTo>
                <a:lnTo>
                  <a:pt x="463793" y="228219"/>
                </a:lnTo>
                <a:cubicBezTo>
                  <a:pt x="481129" y="215646"/>
                  <a:pt x="488050" y="194310"/>
                  <a:pt x="481446" y="173926"/>
                </a:cubicBezTo>
                <a:close/>
                <a:moveTo>
                  <a:pt x="444807" y="202120"/>
                </a:moveTo>
                <a:lnTo>
                  <a:pt x="334888" y="281940"/>
                </a:lnTo>
                <a:lnTo>
                  <a:pt x="376862" y="411163"/>
                </a:lnTo>
                <a:cubicBezTo>
                  <a:pt x="380227" y="421576"/>
                  <a:pt x="373179" y="427736"/>
                  <a:pt x="370956" y="429387"/>
                </a:cubicBezTo>
                <a:cubicBezTo>
                  <a:pt x="368734" y="431038"/>
                  <a:pt x="360669" y="435864"/>
                  <a:pt x="351843" y="429387"/>
                </a:cubicBezTo>
                <a:lnTo>
                  <a:pt x="241924" y="349567"/>
                </a:lnTo>
                <a:lnTo>
                  <a:pt x="132006" y="429387"/>
                </a:lnTo>
                <a:cubicBezTo>
                  <a:pt x="123116" y="435864"/>
                  <a:pt x="115115" y="431038"/>
                  <a:pt x="112892" y="429387"/>
                </a:cubicBezTo>
                <a:cubicBezTo>
                  <a:pt x="110670" y="427736"/>
                  <a:pt x="103621" y="421640"/>
                  <a:pt x="106987" y="411163"/>
                </a:cubicBezTo>
                <a:lnTo>
                  <a:pt x="148960" y="281940"/>
                </a:lnTo>
                <a:lnTo>
                  <a:pt x="39042" y="202120"/>
                </a:lnTo>
                <a:cubicBezTo>
                  <a:pt x="30152" y="195643"/>
                  <a:pt x="32247" y="186563"/>
                  <a:pt x="33136" y="183896"/>
                </a:cubicBezTo>
                <a:cubicBezTo>
                  <a:pt x="34025" y="181229"/>
                  <a:pt x="37645" y="172657"/>
                  <a:pt x="48630" y="172657"/>
                </a:cubicBezTo>
                <a:lnTo>
                  <a:pt x="184457" y="172657"/>
                </a:lnTo>
                <a:lnTo>
                  <a:pt x="226430" y="43434"/>
                </a:lnTo>
                <a:cubicBezTo>
                  <a:pt x="229796" y="33020"/>
                  <a:pt x="239130" y="32194"/>
                  <a:pt x="241924" y="32194"/>
                </a:cubicBezTo>
                <a:lnTo>
                  <a:pt x="241924" y="32194"/>
                </a:lnTo>
                <a:cubicBezTo>
                  <a:pt x="244718" y="32194"/>
                  <a:pt x="253989" y="33020"/>
                  <a:pt x="257418" y="43434"/>
                </a:cubicBezTo>
                <a:lnTo>
                  <a:pt x="299392" y="172657"/>
                </a:lnTo>
                <a:lnTo>
                  <a:pt x="435218" y="172657"/>
                </a:lnTo>
                <a:cubicBezTo>
                  <a:pt x="446204" y="172657"/>
                  <a:pt x="449823" y="181292"/>
                  <a:pt x="450712" y="183896"/>
                </a:cubicBezTo>
                <a:cubicBezTo>
                  <a:pt x="451601" y="186563"/>
                  <a:pt x="453697" y="195643"/>
                  <a:pt x="444807" y="202120"/>
                </a:cubicBezTo>
                <a:close/>
              </a:path>
            </a:pathLst>
          </a:custGeom>
          <a:solidFill>
            <a:srgbClr val="EC660B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grpSp>
        <p:nvGrpSpPr>
          <p:cNvPr id="39" name="Grafika 11">
            <a:extLst>
              <a:ext uri="{FF2B5EF4-FFF2-40B4-BE49-F238E27FC236}">
                <a16:creationId xmlns:a16="http://schemas.microsoft.com/office/drawing/2014/main" id="{9BA94CFB-394A-DDBE-5C62-90C858028C3F}"/>
              </a:ext>
            </a:extLst>
          </p:cNvPr>
          <p:cNvGrpSpPr/>
          <p:nvPr/>
        </p:nvGrpSpPr>
        <p:grpSpPr>
          <a:xfrm>
            <a:off x="1089551" y="4688525"/>
            <a:ext cx="412068" cy="227827"/>
            <a:chOff x="1149078" y="4489577"/>
            <a:chExt cx="546435" cy="302117"/>
          </a:xfrm>
          <a:solidFill>
            <a:srgbClr val="FCE1F6"/>
          </a:solidFill>
        </p:grpSpPr>
        <p:sp>
          <p:nvSpPr>
            <p:cNvPr id="40" name="Dowolny kształt: kształt 39">
              <a:extLst>
                <a:ext uri="{FF2B5EF4-FFF2-40B4-BE49-F238E27FC236}">
                  <a16:creationId xmlns:a16="http://schemas.microsoft.com/office/drawing/2014/main" id="{2B8F4064-8796-CB6D-11AA-4BFE37E2C4C3}"/>
                </a:ext>
              </a:extLst>
            </p:cNvPr>
            <p:cNvSpPr/>
            <p:nvPr/>
          </p:nvSpPr>
          <p:spPr>
            <a:xfrm>
              <a:off x="1149078" y="4489577"/>
              <a:ext cx="414291" cy="291554"/>
            </a:xfrm>
            <a:custGeom>
              <a:avLst/>
              <a:gdLst>
                <a:gd name="csX0" fmla="*/ 274655 w 414291"/>
                <a:gd name="csY0" fmla="*/ 142494 h 291554"/>
                <a:gd name="csX1" fmla="*/ 298785 w 414291"/>
                <a:gd name="csY1" fmla="*/ 142494 h 291554"/>
                <a:gd name="csX2" fmla="*/ 397591 w 414291"/>
                <a:gd name="csY2" fmla="*/ 43624 h 291554"/>
                <a:gd name="csX3" fmla="*/ 414292 w 414291"/>
                <a:gd name="csY3" fmla="*/ 60198 h 291554"/>
                <a:gd name="csX4" fmla="*/ 414292 w 414291"/>
                <a:gd name="csY4" fmla="*/ 0 h 291554"/>
                <a:gd name="csX5" fmla="*/ 354094 w 414291"/>
                <a:gd name="csY5" fmla="*/ 0 h 291554"/>
                <a:gd name="csX6" fmla="*/ 370604 w 414291"/>
                <a:gd name="csY6" fmla="*/ 16827 h 291554"/>
                <a:gd name="csX7" fmla="*/ 286657 w 414291"/>
                <a:gd name="csY7" fmla="*/ 100774 h 291554"/>
                <a:gd name="csX8" fmla="*/ 233253 w 414291"/>
                <a:gd name="csY8" fmla="*/ 47561 h 291554"/>
                <a:gd name="csX9" fmla="*/ 208869 w 414291"/>
                <a:gd name="csY9" fmla="*/ 47815 h 291554"/>
                <a:gd name="csX10" fmla="*/ 5225 w 414291"/>
                <a:gd name="csY10" fmla="*/ 259524 h 291554"/>
                <a:gd name="csX11" fmla="*/ 5542 w 414291"/>
                <a:gd name="csY11" fmla="*/ 286004 h 291554"/>
                <a:gd name="csX12" fmla="*/ 32720 w 414291"/>
                <a:gd name="csY12" fmla="*/ 285623 h 291554"/>
                <a:gd name="csX13" fmla="*/ 220998 w 414291"/>
                <a:gd name="csY13" fmla="*/ 88964 h 291554"/>
                <a:gd name="csX14" fmla="*/ 274528 w 414291"/>
                <a:gd name="csY14" fmla="*/ 142494 h 29155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414291" h="291554">
                  <a:moveTo>
                    <a:pt x="274655" y="142494"/>
                  </a:moveTo>
                  <a:cubicBezTo>
                    <a:pt x="281323" y="149161"/>
                    <a:pt x="292118" y="149161"/>
                    <a:pt x="298785" y="142494"/>
                  </a:cubicBezTo>
                  <a:lnTo>
                    <a:pt x="397591" y="43624"/>
                  </a:lnTo>
                  <a:cubicBezTo>
                    <a:pt x="408704" y="54673"/>
                    <a:pt x="414292" y="60198"/>
                    <a:pt x="414292" y="60198"/>
                  </a:cubicBezTo>
                  <a:lnTo>
                    <a:pt x="414292" y="0"/>
                  </a:lnTo>
                  <a:lnTo>
                    <a:pt x="354094" y="0"/>
                  </a:lnTo>
                  <a:cubicBezTo>
                    <a:pt x="354094" y="0"/>
                    <a:pt x="359555" y="5778"/>
                    <a:pt x="370604" y="16827"/>
                  </a:cubicBezTo>
                  <a:lnTo>
                    <a:pt x="286657" y="100774"/>
                  </a:lnTo>
                  <a:lnTo>
                    <a:pt x="233253" y="47561"/>
                  </a:lnTo>
                  <a:cubicBezTo>
                    <a:pt x="226522" y="40830"/>
                    <a:pt x="215537" y="40957"/>
                    <a:pt x="208869" y="47815"/>
                  </a:cubicBezTo>
                  <a:lnTo>
                    <a:pt x="5225" y="259524"/>
                  </a:lnTo>
                  <a:cubicBezTo>
                    <a:pt x="-1887" y="266954"/>
                    <a:pt x="-1697" y="278701"/>
                    <a:pt x="5542" y="286004"/>
                  </a:cubicBezTo>
                  <a:cubicBezTo>
                    <a:pt x="13099" y="293560"/>
                    <a:pt x="25418" y="293370"/>
                    <a:pt x="32720" y="285623"/>
                  </a:cubicBezTo>
                  <a:lnTo>
                    <a:pt x="220998" y="88964"/>
                  </a:lnTo>
                  <a:lnTo>
                    <a:pt x="274528" y="14249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5105CE1E-F810-9800-B520-69ECBAF3F781}"/>
                </a:ext>
              </a:extLst>
            </p:cNvPr>
            <p:cNvSpPr/>
            <p:nvPr/>
          </p:nvSpPr>
          <p:spPr>
            <a:xfrm>
              <a:off x="1269156" y="4503928"/>
              <a:ext cx="405020" cy="282250"/>
            </a:xfrm>
            <a:custGeom>
              <a:avLst/>
              <a:gdLst>
                <a:gd name="csX0" fmla="*/ 405020 w 405020"/>
                <a:gd name="csY0" fmla="*/ 60198 h 282250"/>
                <a:gd name="csX1" fmla="*/ 405020 w 405020"/>
                <a:gd name="csY1" fmla="*/ 0 h 282250"/>
                <a:gd name="csX2" fmla="*/ 344823 w 405020"/>
                <a:gd name="csY2" fmla="*/ 0 h 282250"/>
                <a:gd name="csX3" fmla="*/ 361332 w 405020"/>
                <a:gd name="csY3" fmla="*/ 16827 h 282250"/>
                <a:gd name="csX4" fmla="*/ 166642 w 405020"/>
                <a:gd name="csY4" fmla="*/ 211518 h 282250"/>
                <a:gd name="csX5" fmla="*/ 113556 w 405020"/>
                <a:gd name="csY5" fmla="*/ 158559 h 282250"/>
                <a:gd name="csX6" fmla="*/ 88917 w 405020"/>
                <a:gd name="csY6" fmla="*/ 159131 h 282250"/>
                <a:gd name="csX7" fmla="*/ 5225 w 405020"/>
                <a:gd name="csY7" fmla="*/ 250317 h 282250"/>
                <a:gd name="csX8" fmla="*/ 5542 w 405020"/>
                <a:gd name="csY8" fmla="*/ 276796 h 282250"/>
                <a:gd name="csX9" fmla="*/ 32720 w 405020"/>
                <a:gd name="csY9" fmla="*/ 276415 h 282250"/>
                <a:gd name="csX10" fmla="*/ 101046 w 405020"/>
                <a:gd name="csY10" fmla="*/ 199644 h 282250"/>
                <a:gd name="csX11" fmla="*/ 154577 w 405020"/>
                <a:gd name="csY11" fmla="*/ 253174 h 282250"/>
                <a:gd name="csX12" fmla="*/ 178706 w 405020"/>
                <a:gd name="csY12" fmla="*/ 253174 h 282250"/>
                <a:gd name="csX13" fmla="*/ 388257 w 405020"/>
                <a:gd name="csY13" fmla="*/ 43624 h 282250"/>
                <a:gd name="csX14" fmla="*/ 404957 w 405020"/>
                <a:gd name="csY14" fmla="*/ 60198 h 2822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405020" h="282250">
                  <a:moveTo>
                    <a:pt x="405020" y="60198"/>
                  </a:moveTo>
                  <a:lnTo>
                    <a:pt x="405020" y="0"/>
                  </a:lnTo>
                  <a:lnTo>
                    <a:pt x="344823" y="0"/>
                  </a:lnTo>
                  <a:cubicBezTo>
                    <a:pt x="344823" y="0"/>
                    <a:pt x="350284" y="5778"/>
                    <a:pt x="361332" y="16827"/>
                  </a:cubicBezTo>
                  <a:lnTo>
                    <a:pt x="166642" y="211518"/>
                  </a:lnTo>
                  <a:lnTo>
                    <a:pt x="113556" y="158559"/>
                  </a:lnTo>
                  <a:cubicBezTo>
                    <a:pt x="106698" y="151701"/>
                    <a:pt x="95458" y="151955"/>
                    <a:pt x="88917" y="159131"/>
                  </a:cubicBezTo>
                  <a:lnTo>
                    <a:pt x="5225" y="250317"/>
                  </a:lnTo>
                  <a:cubicBezTo>
                    <a:pt x="-1887" y="257746"/>
                    <a:pt x="-1697" y="269494"/>
                    <a:pt x="5542" y="276796"/>
                  </a:cubicBezTo>
                  <a:cubicBezTo>
                    <a:pt x="12781" y="284099"/>
                    <a:pt x="25417" y="284163"/>
                    <a:pt x="32720" y="276415"/>
                  </a:cubicBezTo>
                  <a:lnTo>
                    <a:pt x="101046" y="199644"/>
                  </a:lnTo>
                  <a:lnTo>
                    <a:pt x="154577" y="253174"/>
                  </a:lnTo>
                  <a:cubicBezTo>
                    <a:pt x="161244" y="259842"/>
                    <a:pt x="172039" y="259842"/>
                    <a:pt x="178706" y="253174"/>
                  </a:cubicBezTo>
                  <a:lnTo>
                    <a:pt x="388257" y="43624"/>
                  </a:lnTo>
                  <a:cubicBezTo>
                    <a:pt x="399369" y="54673"/>
                    <a:pt x="404957" y="60198"/>
                    <a:pt x="404957" y="6019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2" name="Dowolny kształt: kształt 41">
              <a:extLst>
                <a:ext uri="{FF2B5EF4-FFF2-40B4-BE49-F238E27FC236}">
                  <a16:creationId xmlns:a16="http://schemas.microsoft.com/office/drawing/2014/main" id="{844F4829-68D5-0D99-2474-17D16F008747}"/>
                </a:ext>
              </a:extLst>
            </p:cNvPr>
            <p:cNvSpPr/>
            <p:nvPr/>
          </p:nvSpPr>
          <p:spPr>
            <a:xfrm>
              <a:off x="1509283" y="4605401"/>
              <a:ext cx="186229" cy="186293"/>
            </a:xfrm>
            <a:custGeom>
              <a:avLst/>
              <a:gdLst>
                <a:gd name="csX0" fmla="*/ 126032 w 186229"/>
                <a:gd name="csY0" fmla="*/ 64 h 186293"/>
                <a:gd name="csX1" fmla="*/ 142542 w 186229"/>
                <a:gd name="csY1" fmla="*/ 16891 h 186293"/>
                <a:gd name="csX2" fmla="*/ 5572 w 186229"/>
                <a:gd name="csY2" fmla="*/ 153860 h 186293"/>
                <a:gd name="csX3" fmla="*/ 5572 w 186229"/>
                <a:gd name="csY3" fmla="*/ 180721 h 186293"/>
                <a:gd name="csX4" fmla="*/ 32433 w 186229"/>
                <a:gd name="csY4" fmla="*/ 180721 h 186293"/>
                <a:gd name="csX5" fmla="*/ 169529 w 186229"/>
                <a:gd name="csY5" fmla="*/ 43624 h 186293"/>
                <a:gd name="csX6" fmla="*/ 186230 w 186229"/>
                <a:gd name="csY6" fmla="*/ 60198 h 186293"/>
                <a:gd name="csX7" fmla="*/ 186230 w 186229"/>
                <a:gd name="csY7" fmla="*/ 0 h 186293"/>
                <a:gd name="csX8" fmla="*/ 126032 w 186229"/>
                <a:gd name="csY8" fmla="*/ 0 h 1862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86229" h="186293">
                  <a:moveTo>
                    <a:pt x="126032" y="64"/>
                  </a:moveTo>
                  <a:cubicBezTo>
                    <a:pt x="126032" y="64"/>
                    <a:pt x="131493" y="5842"/>
                    <a:pt x="142542" y="16891"/>
                  </a:cubicBezTo>
                  <a:lnTo>
                    <a:pt x="5572" y="153860"/>
                  </a:lnTo>
                  <a:cubicBezTo>
                    <a:pt x="-1857" y="161290"/>
                    <a:pt x="-1857" y="173291"/>
                    <a:pt x="5572" y="180721"/>
                  </a:cubicBezTo>
                  <a:cubicBezTo>
                    <a:pt x="13002" y="188151"/>
                    <a:pt x="25003" y="188151"/>
                    <a:pt x="32433" y="180721"/>
                  </a:cubicBezTo>
                  <a:lnTo>
                    <a:pt x="169529" y="43624"/>
                  </a:lnTo>
                  <a:cubicBezTo>
                    <a:pt x="180642" y="54673"/>
                    <a:pt x="186230" y="60198"/>
                    <a:pt x="186230" y="60198"/>
                  </a:cubicBezTo>
                  <a:lnTo>
                    <a:pt x="186230" y="0"/>
                  </a:lnTo>
                  <a:lnTo>
                    <a:pt x="126032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43" name="Grafika 11">
            <a:extLst>
              <a:ext uri="{FF2B5EF4-FFF2-40B4-BE49-F238E27FC236}">
                <a16:creationId xmlns:a16="http://schemas.microsoft.com/office/drawing/2014/main" id="{34EF22F7-D52C-AB09-2FDD-F6B38FAC22C2}"/>
              </a:ext>
            </a:extLst>
          </p:cNvPr>
          <p:cNvGrpSpPr/>
          <p:nvPr/>
        </p:nvGrpSpPr>
        <p:grpSpPr>
          <a:xfrm>
            <a:off x="1051591" y="3350755"/>
            <a:ext cx="487989" cy="488046"/>
            <a:chOff x="1098818" y="2945980"/>
            <a:chExt cx="647112" cy="647187"/>
          </a:xfrm>
          <a:solidFill>
            <a:srgbClr val="FFD1F6"/>
          </a:solidFill>
        </p:grpSpPr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A2399C58-C598-9E55-0449-B2D54E579152}"/>
                </a:ext>
              </a:extLst>
            </p:cNvPr>
            <p:cNvSpPr/>
            <p:nvPr/>
          </p:nvSpPr>
          <p:spPr>
            <a:xfrm>
              <a:off x="1285615" y="3133450"/>
              <a:ext cx="360500" cy="359597"/>
            </a:xfrm>
            <a:custGeom>
              <a:avLst/>
              <a:gdLst>
                <a:gd name="csX0" fmla="*/ 357257 w 360500"/>
                <a:gd name="csY0" fmla="*/ 184234 h 359597"/>
                <a:gd name="csX1" fmla="*/ 303472 w 360500"/>
                <a:gd name="csY1" fmla="*/ 140102 h 359597"/>
                <a:gd name="csX2" fmla="*/ 330079 w 360500"/>
                <a:gd name="csY2" fmla="*/ 10244 h 359597"/>
                <a:gd name="csX3" fmla="*/ 323411 w 360500"/>
                <a:gd name="csY3" fmla="*/ 148 h 359597"/>
                <a:gd name="csX4" fmla="*/ 313315 w 360500"/>
                <a:gd name="csY4" fmla="*/ 6688 h 359597"/>
                <a:gd name="csX5" fmla="*/ 288486 w 360500"/>
                <a:gd name="csY5" fmla="*/ 126894 h 359597"/>
                <a:gd name="csX6" fmla="*/ 256355 w 360500"/>
                <a:gd name="csY6" fmla="*/ 111336 h 359597"/>
                <a:gd name="csX7" fmla="*/ 257117 w 360500"/>
                <a:gd name="csY7" fmla="*/ 124481 h 359597"/>
                <a:gd name="csX8" fmla="*/ 284549 w 360500"/>
                <a:gd name="csY8" fmla="*/ 146833 h 359597"/>
                <a:gd name="csX9" fmla="*/ 260292 w 360500"/>
                <a:gd name="csY9" fmla="*/ 265006 h 359597"/>
                <a:gd name="csX10" fmla="*/ 151517 w 360500"/>
                <a:gd name="csY10" fmla="*/ 285961 h 359597"/>
                <a:gd name="csX11" fmla="*/ 125799 w 360500"/>
                <a:gd name="csY11" fmla="*/ 253513 h 359597"/>
                <a:gd name="csX12" fmla="*/ 112337 w 360500"/>
                <a:gd name="csY12" fmla="*/ 251798 h 359597"/>
                <a:gd name="csX13" fmla="*/ 111385 w 360500"/>
                <a:gd name="csY13" fmla="*/ 263355 h 359597"/>
                <a:gd name="csX14" fmla="*/ 132086 w 360500"/>
                <a:gd name="csY14" fmla="*/ 289644 h 359597"/>
                <a:gd name="csX15" fmla="*/ 5721 w 360500"/>
                <a:gd name="csY15" fmla="*/ 314092 h 359597"/>
                <a:gd name="csX16" fmla="*/ 514 w 360500"/>
                <a:gd name="csY16" fmla="*/ 325776 h 359597"/>
                <a:gd name="csX17" fmla="*/ 10737 w 360500"/>
                <a:gd name="csY17" fmla="*/ 330665 h 359597"/>
                <a:gd name="csX18" fmla="*/ 144214 w 360500"/>
                <a:gd name="csY18" fmla="*/ 305075 h 359597"/>
                <a:gd name="csX19" fmla="*/ 185235 w 360500"/>
                <a:gd name="csY19" fmla="*/ 356256 h 359597"/>
                <a:gd name="csX20" fmla="*/ 197554 w 360500"/>
                <a:gd name="csY20" fmla="*/ 357907 h 359597"/>
                <a:gd name="csX21" fmla="*/ 198570 w 360500"/>
                <a:gd name="csY21" fmla="*/ 345461 h 359597"/>
                <a:gd name="csX22" fmla="*/ 198507 w 360500"/>
                <a:gd name="csY22" fmla="*/ 345461 h 359597"/>
                <a:gd name="csX23" fmla="*/ 163899 w 360500"/>
                <a:gd name="csY23" fmla="*/ 301265 h 359597"/>
                <a:gd name="csX24" fmla="*/ 256292 w 360500"/>
                <a:gd name="csY24" fmla="*/ 283548 h 359597"/>
                <a:gd name="csX25" fmla="*/ 245687 w 360500"/>
                <a:gd name="csY25" fmla="*/ 336571 h 359597"/>
                <a:gd name="csX26" fmla="*/ 254006 w 360500"/>
                <a:gd name="csY26" fmla="*/ 344635 h 359597"/>
                <a:gd name="csX27" fmla="*/ 262832 w 360500"/>
                <a:gd name="csY27" fmla="*/ 337968 h 359597"/>
                <a:gd name="csX28" fmla="*/ 274897 w 360500"/>
                <a:gd name="csY28" fmla="*/ 279865 h 359597"/>
                <a:gd name="csX29" fmla="*/ 340302 w 360500"/>
                <a:gd name="csY29" fmla="*/ 267419 h 359597"/>
                <a:gd name="csX30" fmla="*/ 348113 w 360500"/>
                <a:gd name="csY30" fmla="*/ 258275 h 359597"/>
                <a:gd name="csX31" fmla="*/ 339286 w 360500"/>
                <a:gd name="csY31" fmla="*/ 250147 h 359597"/>
                <a:gd name="csX32" fmla="*/ 278453 w 360500"/>
                <a:gd name="csY32" fmla="*/ 261831 h 359597"/>
                <a:gd name="csX33" fmla="*/ 299599 w 360500"/>
                <a:gd name="csY33" fmla="*/ 159850 h 359597"/>
                <a:gd name="csX34" fmla="*/ 347224 w 360500"/>
                <a:gd name="csY34" fmla="*/ 198395 h 359597"/>
                <a:gd name="csX35" fmla="*/ 359225 w 360500"/>
                <a:gd name="csY35" fmla="*/ 196109 h 359597"/>
                <a:gd name="csX36" fmla="*/ 357257 w 360500"/>
                <a:gd name="csY36" fmla="*/ 184425 h 3595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</a:cxnLst>
              <a:rect l="l" t="t" r="r" b="b"/>
              <a:pathLst>
                <a:path w="360500" h="359597">
                  <a:moveTo>
                    <a:pt x="357257" y="184234"/>
                  </a:moveTo>
                  <a:lnTo>
                    <a:pt x="303472" y="140102"/>
                  </a:lnTo>
                  <a:lnTo>
                    <a:pt x="330079" y="10244"/>
                  </a:lnTo>
                  <a:cubicBezTo>
                    <a:pt x="330968" y="5926"/>
                    <a:pt x="326840" y="1037"/>
                    <a:pt x="323411" y="148"/>
                  </a:cubicBezTo>
                  <a:cubicBezTo>
                    <a:pt x="319982" y="-741"/>
                    <a:pt x="314204" y="2497"/>
                    <a:pt x="313315" y="6688"/>
                  </a:cubicBezTo>
                  <a:lnTo>
                    <a:pt x="288486" y="126894"/>
                  </a:lnTo>
                  <a:cubicBezTo>
                    <a:pt x="276421" y="121496"/>
                    <a:pt x="265880" y="102065"/>
                    <a:pt x="256355" y="111336"/>
                  </a:cubicBezTo>
                  <a:cubicBezTo>
                    <a:pt x="252736" y="114829"/>
                    <a:pt x="253180" y="120798"/>
                    <a:pt x="257117" y="124481"/>
                  </a:cubicBezTo>
                  <a:lnTo>
                    <a:pt x="284549" y="146833"/>
                  </a:lnTo>
                  <a:lnTo>
                    <a:pt x="260292" y="265006"/>
                  </a:lnTo>
                  <a:lnTo>
                    <a:pt x="151517" y="285961"/>
                  </a:lnTo>
                  <a:lnTo>
                    <a:pt x="125799" y="253513"/>
                  </a:lnTo>
                  <a:cubicBezTo>
                    <a:pt x="121926" y="249576"/>
                    <a:pt x="116592" y="248179"/>
                    <a:pt x="112337" y="251798"/>
                  </a:cubicBezTo>
                  <a:cubicBezTo>
                    <a:pt x="109734" y="253957"/>
                    <a:pt x="108781" y="260053"/>
                    <a:pt x="111385" y="263355"/>
                  </a:cubicBezTo>
                  <a:lnTo>
                    <a:pt x="132086" y="289644"/>
                  </a:lnTo>
                  <a:lnTo>
                    <a:pt x="5721" y="314092"/>
                  </a:lnTo>
                  <a:cubicBezTo>
                    <a:pt x="895" y="315044"/>
                    <a:pt x="-1010" y="322093"/>
                    <a:pt x="514" y="325776"/>
                  </a:cubicBezTo>
                  <a:cubicBezTo>
                    <a:pt x="1720" y="328633"/>
                    <a:pt x="6483" y="331491"/>
                    <a:pt x="10737" y="330665"/>
                  </a:cubicBezTo>
                  <a:lnTo>
                    <a:pt x="144214" y="305075"/>
                  </a:lnTo>
                  <a:lnTo>
                    <a:pt x="185235" y="356256"/>
                  </a:lnTo>
                  <a:cubicBezTo>
                    <a:pt x="188347" y="360129"/>
                    <a:pt x="194252" y="360574"/>
                    <a:pt x="197554" y="357907"/>
                  </a:cubicBezTo>
                  <a:cubicBezTo>
                    <a:pt x="201110" y="354986"/>
                    <a:pt x="201618" y="349334"/>
                    <a:pt x="198570" y="345461"/>
                  </a:cubicBezTo>
                  <a:lnTo>
                    <a:pt x="198507" y="345461"/>
                  </a:lnTo>
                  <a:lnTo>
                    <a:pt x="163899" y="301265"/>
                  </a:lnTo>
                  <a:lnTo>
                    <a:pt x="256292" y="283548"/>
                  </a:lnTo>
                  <a:lnTo>
                    <a:pt x="245687" y="336571"/>
                  </a:lnTo>
                  <a:cubicBezTo>
                    <a:pt x="245116" y="339428"/>
                    <a:pt x="247529" y="344508"/>
                    <a:pt x="254006" y="344635"/>
                  </a:cubicBezTo>
                  <a:cubicBezTo>
                    <a:pt x="256863" y="344635"/>
                    <a:pt x="261753" y="344000"/>
                    <a:pt x="262832" y="337968"/>
                  </a:cubicBezTo>
                  <a:lnTo>
                    <a:pt x="274897" y="279865"/>
                  </a:lnTo>
                  <a:lnTo>
                    <a:pt x="340302" y="267419"/>
                  </a:lnTo>
                  <a:cubicBezTo>
                    <a:pt x="344811" y="266594"/>
                    <a:pt x="348176" y="262466"/>
                    <a:pt x="348113" y="258275"/>
                  </a:cubicBezTo>
                  <a:cubicBezTo>
                    <a:pt x="348113" y="255037"/>
                    <a:pt x="343477" y="249322"/>
                    <a:pt x="339286" y="250147"/>
                  </a:cubicBezTo>
                  <a:lnTo>
                    <a:pt x="278453" y="261831"/>
                  </a:lnTo>
                  <a:lnTo>
                    <a:pt x="299599" y="159850"/>
                  </a:lnTo>
                  <a:lnTo>
                    <a:pt x="347224" y="198395"/>
                  </a:lnTo>
                  <a:cubicBezTo>
                    <a:pt x="350907" y="201379"/>
                    <a:pt x="357320" y="199220"/>
                    <a:pt x="359225" y="196109"/>
                  </a:cubicBezTo>
                  <a:cubicBezTo>
                    <a:pt x="361448" y="192489"/>
                    <a:pt x="360749" y="187282"/>
                    <a:pt x="357257" y="184425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5" name="Dowolny kształt: kształt 44">
              <a:extLst>
                <a:ext uri="{FF2B5EF4-FFF2-40B4-BE49-F238E27FC236}">
                  <a16:creationId xmlns:a16="http://schemas.microsoft.com/office/drawing/2014/main" id="{5C6220DF-97E0-5767-47E0-EA5517C1052A}"/>
                </a:ext>
              </a:extLst>
            </p:cNvPr>
            <p:cNvSpPr/>
            <p:nvPr/>
          </p:nvSpPr>
          <p:spPr>
            <a:xfrm>
              <a:off x="1197556" y="3045565"/>
              <a:ext cx="359039" cy="358114"/>
            </a:xfrm>
            <a:custGeom>
              <a:avLst/>
              <a:gdLst>
                <a:gd name="csX0" fmla="*/ 2467 w 359039"/>
                <a:gd name="csY0" fmla="*/ 172868 h 358114"/>
                <a:gd name="csX1" fmla="*/ 2467 w 359039"/>
                <a:gd name="csY1" fmla="*/ 172868 h 358114"/>
                <a:gd name="csX2" fmla="*/ 56251 w 359039"/>
                <a:gd name="csY2" fmla="*/ 215477 h 358114"/>
                <a:gd name="csX3" fmla="*/ 30661 w 359039"/>
                <a:gd name="csY3" fmla="*/ 348827 h 358114"/>
                <a:gd name="csX4" fmla="*/ 37963 w 359039"/>
                <a:gd name="csY4" fmla="*/ 358098 h 358114"/>
                <a:gd name="csX5" fmla="*/ 47679 w 359039"/>
                <a:gd name="csY5" fmla="*/ 351431 h 358114"/>
                <a:gd name="csX6" fmla="*/ 71555 w 359039"/>
                <a:gd name="csY6" fmla="*/ 227796 h 358114"/>
                <a:gd name="csX7" fmla="*/ 97399 w 359039"/>
                <a:gd name="csY7" fmla="*/ 247608 h 358114"/>
                <a:gd name="csX8" fmla="*/ 109274 w 359039"/>
                <a:gd name="csY8" fmla="*/ 246084 h 358114"/>
                <a:gd name="csX9" fmla="*/ 108194 w 359039"/>
                <a:gd name="csY9" fmla="*/ 234146 h 358114"/>
                <a:gd name="csX10" fmla="*/ 75238 w 359039"/>
                <a:gd name="csY10" fmla="*/ 208428 h 358114"/>
                <a:gd name="csX11" fmla="*/ 96066 w 359039"/>
                <a:gd name="csY11" fmla="*/ 100161 h 358114"/>
                <a:gd name="csX12" fmla="*/ 213414 w 359039"/>
                <a:gd name="csY12" fmla="*/ 75713 h 358114"/>
                <a:gd name="csX13" fmla="*/ 237544 w 359039"/>
                <a:gd name="csY13" fmla="*/ 105114 h 358114"/>
                <a:gd name="csX14" fmla="*/ 249990 w 359039"/>
                <a:gd name="csY14" fmla="*/ 106701 h 358114"/>
                <a:gd name="csX15" fmla="*/ 251006 w 359039"/>
                <a:gd name="csY15" fmla="*/ 94128 h 358114"/>
                <a:gd name="csX16" fmla="*/ 232908 w 359039"/>
                <a:gd name="csY16" fmla="*/ 71713 h 358114"/>
                <a:gd name="csX17" fmla="*/ 353431 w 359039"/>
                <a:gd name="csY17" fmla="*/ 46567 h 358114"/>
                <a:gd name="csX18" fmla="*/ 358448 w 359039"/>
                <a:gd name="csY18" fmla="*/ 34629 h 358114"/>
                <a:gd name="csX19" fmla="*/ 348478 w 359039"/>
                <a:gd name="csY19" fmla="*/ 29993 h 358114"/>
                <a:gd name="csX20" fmla="*/ 220589 w 359039"/>
                <a:gd name="csY20" fmla="*/ 56727 h 358114"/>
                <a:gd name="csX21" fmla="*/ 176774 w 359039"/>
                <a:gd name="csY21" fmla="*/ 3577 h 358114"/>
                <a:gd name="csX22" fmla="*/ 165090 w 359039"/>
                <a:gd name="csY22" fmla="*/ 1037 h 358114"/>
                <a:gd name="csX23" fmla="*/ 161915 w 359039"/>
                <a:gd name="csY23" fmla="*/ 12404 h 358114"/>
                <a:gd name="csX24" fmla="*/ 201095 w 359039"/>
                <a:gd name="csY24" fmla="*/ 60727 h 358114"/>
                <a:gd name="csX25" fmla="*/ 99685 w 359039"/>
                <a:gd name="csY25" fmla="*/ 81619 h 358114"/>
                <a:gd name="csX26" fmla="*/ 110544 w 359039"/>
                <a:gd name="csY26" fmla="*/ 24913 h 358114"/>
                <a:gd name="csX27" fmla="*/ 101781 w 359039"/>
                <a:gd name="csY27" fmla="*/ 15134 h 358114"/>
                <a:gd name="csX28" fmla="*/ 93462 w 359039"/>
                <a:gd name="csY28" fmla="*/ 22373 h 358114"/>
                <a:gd name="csX29" fmla="*/ 81270 w 359039"/>
                <a:gd name="csY29" fmla="*/ 85365 h 358114"/>
                <a:gd name="csX30" fmla="*/ 22342 w 359039"/>
                <a:gd name="csY30" fmla="*/ 98002 h 358114"/>
                <a:gd name="csX31" fmla="*/ 17453 w 359039"/>
                <a:gd name="csY31" fmla="*/ 109114 h 358114"/>
                <a:gd name="csX32" fmla="*/ 28311 w 359039"/>
                <a:gd name="csY32" fmla="*/ 114258 h 358114"/>
                <a:gd name="csX33" fmla="*/ 77587 w 359039"/>
                <a:gd name="csY33" fmla="*/ 104225 h 358114"/>
                <a:gd name="csX34" fmla="*/ 60188 w 359039"/>
                <a:gd name="csY34" fmla="*/ 196363 h 358114"/>
                <a:gd name="csX35" fmla="*/ 13325 w 359039"/>
                <a:gd name="csY35" fmla="*/ 159533 h 358114"/>
                <a:gd name="csX36" fmla="*/ 1578 w 359039"/>
                <a:gd name="csY36" fmla="*/ 161121 h 358114"/>
                <a:gd name="csX37" fmla="*/ 2657 w 359039"/>
                <a:gd name="csY37" fmla="*/ 172995 h 3581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</a:cxnLst>
              <a:rect l="l" t="t" r="r" b="b"/>
              <a:pathLst>
                <a:path w="359039" h="358114">
                  <a:moveTo>
                    <a:pt x="2467" y="172868"/>
                  </a:moveTo>
                  <a:lnTo>
                    <a:pt x="2467" y="172868"/>
                  </a:lnTo>
                  <a:cubicBezTo>
                    <a:pt x="2467" y="172868"/>
                    <a:pt x="56251" y="215477"/>
                    <a:pt x="56251" y="215477"/>
                  </a:cubicBezTo>
                  <a:lnTo>
                    <a:pt x="30661" y="348827"/>
                  </a:lnTo>
                  <a:cubicBezTo>
                    <a:pt x="29708" y="353526"/>
                    <a:pt x="34788" y="357907"/>
                    <a:pt x="37963" y="358098"/>
                  </a:cubicBezTo>
                  <a:cubicBezTo>
                    <a:pt x="41964" y="358352"/>
                    <a:pt x="46853" y="355621"/>
                    <a:pt x="47679" y="351431"/>
                  </a:cubicBezTo>
                  <a:lnTo>
                    <a:pt x="71555" y="227796"/>
                  </a:lnTo>
                  <a:lnTo>
                    <a:pt x="97399" y="247608"/>
                  </a:lnTo>
                  <a:cubicBezTo>
                    <a:pt x="100955" y="250402"/>
                    <a:pt x="106543" y="249322"/>
                    <a:pt x="109274" y="246084"/>
                  </a:cubicBezTo>
                  <a:cubicBezTo>
                    <a:pt x="112004" y="242845"/>
                    <a:pt x="111306" y="237702"/>
                    <a:pt x="108194" y="234146"/>
                  </a:cubicBezTo>
                  <a:lnTo>
                    <a:pt x="75238" y="208428"/>
                  </a:lnTo>
                  <a:lnTo>
                    <a:pt x="96066" y="100161"/>
                  </a:lnTo>
                  <a:lnTo>
                    <a:pt x="213414" y="75713"/>
                  </a:lnTo>
                  <a:lnTo>
                    <a:pt x="237544" y="105114"/>
                  </a:lnTo>
                  <a:cubicBezTo>
                    <a:pt x="240782" y="108797"/>
                    <a:pt x="246561" y="109495"/>
                    <a:pt x="249990" y="106701"/>
                  </a:cubicBezTo>
                  <a:cubicBezTo>
                    <a:pt x="253609" y="103780"/>
                    <a:pt x="254054" y="97875"/>
                    <a:pt x="251006" y="94128"/>
                  </a:cubicBezTo>
                  <a:lnTo>
                    <a:pt x="232908" y="71713"/>
                  </a:lnTo>
                  <a:lnTo>
                    <a:pt x="353431" y="46567"/>
                  </a:lnTo>
                  <a:cubicBezTo>
                    <a:pt x="358448" y="45551"/>
                    <a:pt x="360035" y="38375"/>
                    <a:pt x="358448" y="34629"/>
                  </a:cubicBezTo>
                  <a:cubicBezTo>
                    <a:pt x="357305" y="31962"/>
                    <a:pt x="352606" y="29104"/>
                    <a:pt x="348478" y="29993"/>
                  </a:cubicBezTo>
                  <a:lnTo>
                    <a:pt x="220589" y="56727"/>
                  </a:lnTo>
                  <a:lnTo>
                    <a:pt x="176774" y="3577"/>
                  </a:lnTo>
                  <a:cubicBezTo>
                    <a:pt x="173790" y="-106"/>
                    <a:pt x="168646" y="-931"/>
                    <a:pt x="165090" y="1037"/>
                  </a:cubicBezTo>
                  <a:cubicBezTo>
                    <a:pt x="162487" y="2498"/>
                    <a:pt x="159566" y="9483"/>
                    <a:pt x="161915" y="12404"/>
                  </a:cubicBezTo>
                  <a:lnTo>
                    <a:pt x="201095" y="60727"/>
                  </a:lnTo>
                  <a:lnTo>
                    <a:pt x="99685" y="81619"/>
                  </a:lnTo>
                  <a:lnTo>
                    <a:pt x="110544" y="24913"/>
                  </a:lnTo>
                  <a:cubicBezTo>
                    <a:pt x="111433" y="20214"/>
                    <a:pt x="106480" y="15325"/>
                    <a:pt x="101781" y="15134"/>
                  </a:cubicBezTo>
                  <a:cubicBezTo>
                    <a:pt x="98733" y="15007"/>
                    <a:pt x="94224" y="18309"/>
                    <a:pt x="93462" y="22373"/>
                  </a:cubicBezTo>
                  <a:lnTo>
                    <a:pt x="81270" y="85365"/>
                  </a:lnTo>
                  <a:lnTo>
                    <a:pt x="22342" y="98002"/>
                  </a:lnTo>
                  <a:cubicBezTo>
                    <a:pt x="18342" y="98827"/>
                    <a:pt x="15992" y="106320"/>
                    <a:pt x="17453" y="109114"/>
                  </a:cubicBezTo>
                  <a:cubicBezTo>
                    <a:pt x="19421" y="112861"/>
                    <a:pt x="23866" y="115147"/>
                    <a:pt x="28311" y="114258"/>
                  </a:cubicBezTo>
                  <a:lnTo>
                    <a:pt x="77587" y="104225"/>
                  </a:lnTo>
                  <a:lnTo>
                    <a:pt x="60188" y="196363"/>
                  </a:lnTo>
                  <a:lnTo>
                    <a:pt x="13325" y="159533"/>
                  </a:lnTo>
                  <a:cubicBezTo>
                    <a:pt x="10087" y="156930"/>
                    <a:pt x="3673" y="158327"/>
                    <a:pt x="1578" y="161121"/>
                  </a:cubicBezTo>
                  <a:cubicBezTo>
                    <a:pt x="-708" y="164105"/>
                    <a:pt x="-645" y="170328"/>
                    <a:pt x="2657" y="172995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6" name="Dowolny kształt: kształt 45">
              <a:extLst>
                <a:ext uri="{FF2B5EF4-FFF2-40B4-BE49-F238E27FC236}">
                  <a16:creationId xmlns:a16="http://schemas.microsoft.com/office/drawing/2014/main" id="{A24F42EA-24D5-DFC6-F49A-A352A96FB955}"/>
                </a:ext>
              </a:extLst>
            </p:cNvPr>
            <p:cNvSpPr/>
            <p:nvPr/>
          </p:nvSpPr>
          <p:spPr>
            <a:xfrm>
              <a:off x="1645623" y="3322066"/>
              <a:ext cx="100307" cy="100206"/>
            </a:xfrm>
            <a:custGeom>
              <a:avLst/>
              <a:gdLst>
                <a:gd name="csX0" fmla="*/ 77131 w 100307"/>
                <a:gd name="csY0" fmla="*/ 8000 h 100206"/>
                <a:gd name="csX1" fmla="*/ 77131 w 100307"/>
                <a:gd name="csY1" fmla="*/ 8000 h 100206"/>
                <a:gd name="csX2" fmla="*/ 7154 w 100307"/>
                <a:gd name="csY2" fmla="*/ 24256 h 100206"/>
                <a:gd name="csX3" fmla="*/ 22394 w 100307"/>
                <a:gd name="csY3" fmla="*/ 92011 h 100206"/>
                <a:gd name="csX4" fmla="*/ 92117 w 100307"/>
                <a:gd name="csY4" fmla="*/ 77597 h 100206"/>
                <a:gd name="csX5" fmla="*/ 77131 w 100307"/>
                <a:gd name="csY5" fmla="*/ 8000 h 100206"/>
                <a:gd name="csX6" fmla="*/ 77830 w 100307"/>
                <a:gd name="csY6" fmla="*/ 67881 h 100206"/>
                <a:gd name="csX7" fmla="*/ 32999 w 100307"/>
                <a:gd name="csY7" fmla="*/ 78105 h 100206"/>
                <a:gd name="csX8" fmla="*/ 22204 w 100307"/>
                <a:gd name="csY8" fmla="*/ 32829 h 100206"/>
                <a:gd name="csX9" fmla="*/ 67416 w 100307"/>
                <a:gd name="csY9" fmla="*/ 22161 h 100206"/>
                <a:gd name="csX10" fmla="*/ 67416 w 100307"/>
                <a:gd name="csY10" fmla="*/ 22161 h 100206"/>
                <a:gd name="csX11" fmla="*/ 77830 w 100307"/>
                <a:gd name="csY11" fmla="*/ 67881 h 10020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307" h="100206">
                  <a:moveTo>
                    <a:pt x="77131" y="8000"/>
                  </a:moveTo>
                  <a:lnTo>
                    <a:pt x="77131" y="8000"/>
                  </a:lnTo>
                  <a:cubicBezTo>
                    <a:pt x="52366" y="-7875"/>
                    <a:pt x="20997" y="1079"/>
                    <a:pt x="7154" y="24256"/>
                  </a:cubicBezTo>
                  <a:cubicBezTo>
                    <a:pt x="-6752" y="47434"/>
                    <a:pt x="296" y="77660"/>
                    <a:pt x="22394" y="92011"/>
                  </a:cubicBezTo>
                  <a:cubicBezTo>
                    <a:pt x="46016" y="107378"/>
                    <a:pt x="77322" y="100330"/>
                    <a:pt x="92117" y="77597"/>
                  </a:cubicBezTo>
                  <a:cubicBezTo>
                    <a:pt x="106913" y="54863"/>
                    <a:pt x="101515" y="23494"/>
                    <a:pt x="77131" y="8000"/>
                  </a:cubicBezTo>
                  <a:close/>
                  <a:moveTo>
                    <a:pt x="77830" y="67881"/>
                  </a:moveTo>
                  <a:cubicBezTo>
                    <a:pt x="68114" y="83121"/>
                    <a:pt x="48556" y="87756"/>
                    <a:pt x="32999" y="78105"/>
                  </a:cubicBezTo>
                  <a:cubicBezTo>
                    <a:pt x="17441" y="68453"/>
                    <a:pt x="12488" y="48894"/>
                    <a:pt x="22204" y="32829"/>
                  </a:cubicBezTo>
                  <a:cubicBezTo>
                    <a:pt x="30967" y="18414"/>
                    <a:pt x="51096" y="11937"/>
                    <a:pt x="67416" y="22161"/>
                  </a:cubicBezTo>
                  <a:lnTo>
                    <a:pt x="67416" y="22161"/>
                  </a:lnTo>
                  <a:cubicBezTo>
                    <a:pt x="83799" y="32448"/>
                    <a:pt x="87545" y="52641"/>
                    <a:pt x="77830" y="67881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7" name="Dowolny kształt: kształt 46">
              <a:extLst>
                <a:ext uri="{FF2B5EF4-FFF2-40B4-BE49-F238E27FC236}">
                  <a16:creationId xmlns:a16="http://schemas.microsoft.com/office/drawing/2014/main" id="{21478FE6-E3A8-2BBB-1338-D001410C327C}"/>
                </a:ext>
              </a:extLst>
            </p:cNvPr>
            <p:cNvSpPr/>
            <p:nvPr/>
          </p:nvSpPr>
          <p:spPr>
            <a:xfrm>
              <a:off x="1438461" y="3152024"/>
              <a:ext cx="100290" cy="100361"/>
            </a:xfrm>
            <a:custGeom>
              <a:avLst/>
              <a:gdLst>
                <a:gd name="csX0" fmla="*/ 22420 w 100290"/>
                <a:gd name="csY0" fmla="*/ 92064 h 100361"/>
                <a:gd name="csX1" fmla="*/ 92079 w 100290"/>
                <a:gd name="csY1" fmla="*/ 77776 h 100361"/>
                <a:gd name="csX2" fmla="*/ 77157 w 100290"/>
                <a:gd name="csY2" fmla="*/ 7990 h 100361"/>
                <a:gd name="csX3" fmla="*/ 77157 w 100290"/>
                <a:gd name="csY3" fmla="*/ 7990 h 100361"/>
                <a:gd name="csX4" fmla="*/ 7243 w 100290"/>
                <a:gd name="csY4" fmla="*/ 24182 h 100361"/>
                <a:gd name="csX5" fmla="*/ 22420 w 100290"/>
                <a:gd name="csY5" fmla="*/ 92064 h 100361"/>
                <a:gd name="csX6" fmla="*/ 21594 w 100290"/>
                <a:gd name="csY6" fmla="*/ 33898 h 100361"/>
                <a:gd name="csX7" fmla="*/ 67505 w 100290"/>
                <a:gd name="csY7" fmla="*/ 22341 h 100361"/>
                <a:gd name="csX8" fmla="*/ 67505 w 100290"/>
                <a:gd name="csY8" fmla="*/ 22341 h 100361"/>
                <a:gd name="csX9" fmla="*/ 77792 w 100290"/>
                <a:gd name="csY9" fmla="*/ 67997 h 100361"/>
                <a:gd name="csX10" fmla="*/ 32072 w 100290"/>
                <a:gd name="csY10" fmla="*/ 77713 h 100361"/>
                <a:gd name="csX11" fmla="*/ 21594 w 100290"/>
                <a:gd name="csY11" fmla="*/ 33961 h 1003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290" h="100361">
                  <a:moveTo>
                    <a:pt x="22420" y="92064"/>
                  </a:moveTo>
                  <a:cubicBezTo>
                    <a:pt x="46042" y="107431"/>
                    <a:pt x="77284" y="100763"/>
                    <a:pt x="92079" y="77776"/>
                  </a:cubicBezTo>
                  <a:cubicBezTo>
                    <a:pt x="106875" y="54789"/>
                    <a:pt x="101541" y="23611"/>
                    <a:pt x="77157" y="7990"/>
                  </a:cubicBezTo>
                  <a:lnTo>
                    <a:pt x="77157" y="7990"/>
                  </a:lnTo>
                  <a:cubicBezTo>
                    <a:pt x="52455" y="-7822"/>
                    <a:pt x="21277" y="1005"/>
                    <a:pt x="7243" y="24182"/>
                  </a:cubicBezTo>
                  <a:cubicBezTo>
                    <a:pt x="-6790" y="47360"/>
                    <a:pt x="258" y="77649"/>
                    <a:pt x="22420" y="92064"/>
                  </a:cubicBezTo>
                  <a:close/>
                  <a:moveTo>
                    <a:pt x="21594" y="33898"/>
                  </a:moveTo>
                  <a:cubicBezTo>
                    <a:pt x="30548" y="18467"/>
                    <a:pt x="50614" y="11927"/>
                    <a:pt x="67505" y="22341"/>
                  </a:cubicBezTo>
                  <a:lnTo>
                    <a:pt x="67505" y="22341"/>
                  </a:lnTo>
                  <a:cubicBezTo>
                    <a:pt x="83761" y="32310"/>
                    <a:pt x="87380" y="52948"/>
                    <a:pt x="77792" y="67997"/>
                  </a:cubicBezTo>
                  <a:cubicBezTo>
                    <a:pt x="68203" y="83047"/>
                    <a:pt x="48074" y="87936"/>
                    <a:pt x="32072" y="77713"/>
                  </a:cubicBezTo>
                  <a:cubicBezTo>
                    <a:pt x="18038" y="68696"/>
                    <a:pt x="12641" y="49392"/>
                    <a:pt x="21594" y="33961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9ACD4BC-215C-8840-9ECF-C06FBFBEF6AA}"/>
                </a:ext>
              </a:extLst>
            </p:cNvPr>
            <p:cNvSpPr/>
            <p:nvPr/>
          </p:nvSpPr>
          <p:spPr>
            <a:xfrm>
              <a:off x="1572191" y="3018349"/>
              <a:ext cx="100177" cy="100372"/>
            </a:xfrm>
            <a:custGeom>
              <a:avLst/>
              <a:gdLst>
                <a:gd name="csX0" fmla="*/ 20515 w 100177"/>
                <a:gd name="csY0" fmla="*/ 90801 h 100372"/>
                <a:gd name="csX1" fmla="*/ 90746 w 100177"/>
                <a:gd name="csY1" fmla="*/ 79625 h 100372"/>
                <a:gd name="csX2" fmla="*/ 79888 w 100177"/>
                <a:gd name="csY2" fmla="*/ 9839 h 100372"/>
                <a:gd name="csX3" fmla="*/ 79888 w 100177"/>
                <a:gd name="csY3" fmla="*/ 9839 h 100372"/>
                <a:gd name="csX4" fmla="*/ 9022 w 100177"/>
                <a:gd name="csY4" fmla="*/ 21396 h 100372"/>
                <a:gd name="csX5" fmla="*/ 20579 w 100177"/>
                <a:gd name="csY5" fmla="*/ 90801 h 100372"/>
                <a:gd name="csX6" fmla="*/ 23500 w 100177"/>
                <a:gd name="csY6" fmla="*/ 30984 h 100372"/>
                <a:gd name="csX7" fmla="*/ 70172 w 100177"/>
                <a:gd name="csY7" fmla="*/ 24253 h 100372"/>
                <a:gd name="csX8" fmla="*/ 70172 w 100177"/>
                <a:gd name="csY8" fmla="*/ 24253 h 100372"/>
                <a:gd name="csX9" fmla="*/ 76459 w 100177"/>
                <a:gd name="csY9" fmla="*/ 69910 h 100372"/>
                <a:gd name="csX10" fmla="*/ 30294 w 100177"/>
                <a:gd name="csY10" fmla="*/ 76514 h 100372"/>
                <a:gd name="csX11" fmla="*/ 23500 w 100177"/>
                <a:gd name="csY11" fmla="*/ 31048 h 10037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177" h="100372">
                  <a:moveTo>
                    <a:pt x="20515" y="90801"/>
                  </a:moveTo>
                  <a:cubicBezTo>
                    <a:pt x="42613" y="106867"/>
                    <a:pt x="74427" y="102422"/>
                    <a:pt x="90746" y="79625"/>
                  </a:cubicBezTo>
                  <a:cubicBezTo>
                    <a:pt x="106050" y="58289"/>
                    <a:pt x="102938" y="26730"/>
                    <a:pt x="79888" y="9839"/>
                  </a:cubicBezTo>
                  <a:lnTo>
                    <a:pt x="79888" y="9839"/>
                  </a:lnTo>
                  <a:cubicBezTo>
                    <a:pt x="56393" y="-7433"/>
                    <a:pt x="24579" y="-956"/>
                    <a:pt x="9022" y="21396"/>
                  </a:cubicBezTo>
                  <a:cubicBezTo>
                    <a:pt x="-6536" y="43748"/>
                    <a:pt x="-1519" y="74799"/>
                    <a:pt x="20579" y="90801"/>
                  </a:cubicBezTo>
                  <a:close/>
                  <a:moveTo>
                    <a:pt x="23500" y="30984"/>
                  </a:moveTo>
                  <a:cubicBezTo>
                    <a:pt x="33977" y="16570"/>
                    <a:pt x="54551" y="12188"/>
                    <a:pt x="70172" y="24253"/>
                  </a:cubicBezTo>
                  <a:lnTo>
                    <a:pt x="70172" y="24253"/>
                  </a:lnTo>
                  <a:cubicBezTo>
                    <a:pt x="85222" y="35937"/>
                    <a:pt x="86682" y="56321"/>
                    <a:pt x="76459" y="69910"/>
                  </a:cubicBezTo>
                  <a:cubicBezTo>
                    <a:pt x="65283" y="84705"/>
                    <a:pt x="44518" y="87436"/>
                    <a:pt x="30294" y="76514"/>
                  </a:cubicBezTo>
                  <a:cubicBezTo>
                    <a:pt x="16070" y="65592"/>
                    <a:pt x="12959" y="45399"/>
                    <a:pt x="23500" y="31048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9" name="Dowolny kształt: kształt 48">
              <a:extLst>
                <a:ext uri="{FF2B5EF4-FFF2-40B4-BE49-F238E27FC236}">
                  <a16:creationId xmlns:a16="http://schemas.microsoft.com/office/drawing/2014/main" id="{4F319A39-57B8-C467-4C9F-AC112EE89C62}"/>
                </a:ext>
              </a:extLst>
            </p:cNvPr>
            <p:cNvSpPr/>
            <p:nvPr/>
          </p:nvSpPr>
          <p:spPr>
            <a:xfrm>
              <a:off x="1171107" y="3419407"/>
              <a:ext cx="100349" cy="100262"/>
            </a:xfrm>
            <a:custGeom>
              <a:avLst/>
              <a:gdLst>
                <a:gd name="csX0" fmla="*/ 77175 w 100349"/>
                <a:gd name="csY0" fmla="*/ 7941 h 100262"/>
                <a:gd name="csX1" fmla="*/ 77175 w 100349"/>
                <a:gd name="csY1" fmla="*/ 7941 h 100262"/>
                <a:gd name="csX2" fmla="*/ 7198 w 100349"/>
                <a:gd name="csY2" fmla="*/ 24197 h 100262"/>
                <a:gd name="csX3" fmla="*/ 22375 w 100349"/>
                <a:gd name="csY3" fmla="*/ 92015 h 100262"/>
                <a:gd name="csX4" fmla="*/ 92098 w 100349"/>
                <a:gd name="csY4" fmla="*/ 77664 h 100262"/>
                <a:gd name="csX5" fmla="*/ 77112 w 100349"/>
                <a:gd name="csY5" fmla="*/ 7941 h 100262"/>
                <a:gd name="csX6" fmla="*/ 77874 w 100349"/>
                <a:gd name="csY6" fmla="*/ 67885 h 100262"/>
                <a:gd name="csX7" fmla="*/ 32217 w 100349"/>
                <a:gd name="csY7" fmla="*/ 77664 h 100262"/>
                <a:gd name="csX8" fmla="*/ 21740 w 100349"/>
                <a:gd name="csY8" fmla="*/ 33722 h 100262"/>
                <a:gd name="csX9" fmla="*/ 67396 w 100349"/>
                <a:gd name="csY9" fmla="*/ 22165 h 100262"/>
                <a:gd name="csX10" fmla="*/ 67396 w 100349"/>
                <a:gd name="csY10" fmla="*/ 22165 h 100262"/>
                <a:gd name="csX11" fmla="*/ 77874 w 100349"/>
                <a:gd name="csY11" fmla="*/ 67885 h 1002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349" h="100262">
                  <a:moveTo>
                    <a:pt x="77175" y="7941"/>
                  </a:moveTo>
                  <a:lnTo>
                    <a:pt x="77175" y="7941"/>
                  </a:lnTo>
                  <a:cubicBezTo>
                    <a:pt x="52474" y="-7934"/>
                    <a:pt x="21232" y="1274"/>
                    <a:pt x="7198" y="24197"/>
                  </a:cubicBezTo>
                  <a:cubicBezTo>
                    <a:pt x="-6835" y="47184"/>
                    <a:pt x="404" y="77728"/>
                    <a:pt x="22375" y="92015"/>
                  </a:cubicBezTo>
                  <a:cubicBezTo>
                    <a:pt x="45997" y="107382"/>
                    <a:pt x="77239" y="100524"/>
                    <a:pt x="92098" y="77664"/>
                  </a:cubicBezTo>
                  <a:cubicBezTo>
                    <a:pt x="106957" y="54804"/>
                    <a:pt x="101623" y="23689"/>
                    <a:pt x="77112" y="7941"/>
                  </a:cubicBezTo>
                  <a:close/>
                  <a:moveTo>
                    <a:pt x="77874" y="67885"/>
                  </a:moveTo>
                  <a:cubicBezTo>
                    <a:pt x="68412" y="82871"/>
                    <a:pt x="47965" y="87888"/>
                    <a:pt x="32217" y="77664"/>
                  </a:cubicBezTo>
                  <a:cubicBezTo>
                    <a:pt x="17930" y="68457"/>
                    <a:pt x="13040" y="48962"/>
                    <a:pt x="21740" y="33722"/>
                  </a:cubicBezTo>
                  <a:cubicBezTo>
                    <a:pt x="30376" y="18482"/>
                    <a:pt x="50696" y="11751"/>
                    <a:pt x="67396" y="22165"/>
                  </a:cubicBezTo>
                  <a:lnTo>
                    <a:pt x="67396" y="22165"/>
                  </a:lnTo>
                  <a:cubicBezTo>
                    <a:pt x="83779" y="32452"/>
                    <a:pt x="87335" y="52836"/>
                    <a:pt x="77874" y="67885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0" name="Dowolny kształt: kształt 49">
              <a:extLst>
                <a:ext uri="{FF2B5EF4-FFF2-40B4-BE49-F238E27FC236}">
                  <a16:creationId xmlns:a16="http://schemas.microsoft.com/office/drawing/2014/main" id="{7F35593B-3D95-07AC-1B15-F0A0112FF795}"/>
                </a:ext>
              </a:extLst>
            </p:cNvPr>
            <p:cNvSpPr/>
            <p:nvPr/>
          </p:nvSpPr>
          <p:spPr>
            <a:xfrm>
              <a:off x="1474760" y="3492852"/>
              <a:ext cx="100386" cy="100314"/>
            </a:xfrm>
            <a:custGeom>
              <a:avLst/>
              <a:gdLst>
                <a:gd name="csX0" fmla="*/ 79910 w 100386"/>
                <a:gd name="csY0" fmla="*/ 9807 h 100314"/>
                <a:gd name="csX1" fmla="*/ 79910 w 100386"/>
                <a:gd name="csY1" fmla="*/ 9807 h 100314"/>
                <a:gd name="csX2" fmla="*/ 9171 w 100386"/>
                <a:gd name="csY2" fmla="*/ 21301 h 100314"/>
                <a:gd name="csX3" fmla="*/ 20665 w 100386"/>
                <a:gd name="csY3" fmla="*/ 90707 h 100314"/>
                <a:gd name="csX4" fmla="*/ 90959 w 100386"/>
                <a:gd name="csY4" fmla="*/ 79531 h 100314"/>
                <a:gd name="csX5" fmla="*/ 79910 w 100386"/>
                <a:gd name="csY5" fmla="*/ 9807 h 100314"/>
                <a:gd name="csX6" fmla="*/ 79021 w 100386"/>
                <a:gd name="csY6" fmla="*/ 66069 h 100314"/>
                <a:gd name="csX7" fmla="*/ 35206 w 100386"/>
                <a:gd name="csY7" fmla="*/ 79403 h 100314"/>
                <a:gd name="csX8" fmla="*/ 20792 w 100386"/>
                <a:gd name="csY8" fmla="*/ 35715 h 100314"/>
                <a:gd name="csX9" fmla="*/ 64607 w 100386"/>
                <a:gd name="csY9" fmla="*/ 20666 h 100314"/>
                <a:gd name="csX10" fmla="*/ 64607 w 100386"/>
                <a:gd name="csY10" fmla="*/ 20666 h 100314"/>
                <a:gd name="csX11" fmla="*/ 79021 w 100386"/>
                <a:gd name="csY11" fmla="*/ 66069 h 1003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386" h="100314">
                  <a:moveTo>
                    <a:pt x="79910" y="9807"/>
                  </a:moveTo>
                  <a:lnTo>
                    <a:pt x="79910" y="9807"/>
                  </a:lnTo>
                  <a:cubicBezTo>
                    <a:pt x="56415" y="-7465"/>
                    <a:pt x="24729" y="-861"/>
                    <a:pt x="9171" y="21301"/>
                  </a:cubicBezTo>
                  <a:cubicBezTo>
                    <a:pt x="-6640" y="43844"/>
                    <a:pt x="-1497" y="74451"/>
                    <a:pt x="20665" y="90707"/>
                  </a:cubicBezTo>
                  <a:cubicBezTo>
                    <a:pt x="42763" y="106899"/>
                    <a:pt x="74576" y="102263"/>
                    <a:pt x="90959" y="79531"/>
                  </a:cubicBezTo>
                  <a:cubicBezTo>
                    <a:pt x="106326" y="58131"/>
                    <a:pt x="103088" y="26889"/>
                    <a:pt x="79910" y="9807"/>
                  </a:cubicBezTo>
                  <a:close/>
                  <a:moveTo>
                    <a:pt x="79021" y="66069"/>
                  </a:moveTo>
                  <a:cubicBezTo>
                    <a:pt x="70766" y="81054"/>
                    <a:pt x="51843" y="87976"/>
                    <a:pt x="35206" y="79403"/>
                  </a:cubicBezTo>
                  <a:cubicBezTo>
                    <a:pt x="19966" y="71529"/>
                    <a:pt x="12600" y="52352"/>
                    <a:pt x="20792" y="35715"/>
                  </a:cubicBezTo>
                  <a:cubicBezTo>
                    <a:pt x="28221" y="20539"/>
                    <a:pt x="47398" y="11903"/>
                    <a:pt x="64607" y="20666"/>
                  </a:cubicBezTo>
                  <a:lnTo>
                    <a:pt x="64607" y="20666"/>
                  </a:lnTo>
                  <a:cubicBezTo>
                    <a:pt x="82069" y="29619"/>
                    <a:pt x="88038" y="49685"/>
                    <a:pt x="79021" y="66069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15111CBD-AF62-2E78-DB9C-40B9157730D3}"/>
                </a:ext>
              </a:extLst>
            </p:cNvPr>
            <p:cNvSpPr/>
            <p:nvPr/>
          </p:nvSpPr>
          <p:spPr>
            <a:xfrm>
              <a:off x="1304819" y="3285698"/>
              <a:ext cx="100213" cy="100269"/>
            </a:xfrm>
            <a:custGeom>
              <a:avLst/>
              <a:gdLst>
                <a:gd name="csX0" fmla="*/ 9948 w 100213"/>
                <a:gd name="csY0" fmla="*/ 20111 h 100269"/>
                <a:gd name="csX1" fmla="*/ 19346 w 100213"/>
                <a:gd name="csY1" fmla="*/ 89771 h 100269"/>
                <a:gd name="csX2" fmla="*/ 89895 w 100213"/>
                <a:gd name="csY2" fmla="*/ 80690 h 100269"/>
                <a:gd name="csX3" fmla="*/ 81195 w 100213"/>
                <a:gd name="csY3" fmla="*/ 10840 h 100269"/>
                <a:gd name="csX4" fmla="*/ 81195 w 100213"/>
                <a:gd name="csY4" fmla="*/ 10840 h 100269"/>
                <a:gd name="csX5" fmla="*/ 9885 w 100213"/>
                <a:gd name="csY5" fmla="*/ 20111 h 100269"/>
                <a:gd name="csX6" fmla="*/ 75607 w 100213"/>
                <a:gd name="csY6" fmla="*/ 70911 h 100269"/>
                <a:gd name="csX7" fmla="*/ 29189 w 100213"/>
                <a:gd name="csY7" fmla="*/ 75356 h 100269"/>
                <a:gd name="csX8" fmla="*/ 24299 w 100213"/>
                <a:gd name="csY8" fmla="*/ 29890 h 100269"/>
                <a:gd name="csX9" fmla="*/ 71416 w 100213"/>
                <a:gd name="csY9" fmla="*/ 25191 h 100269"/>
                <a:gd name="csX10" fmla="*/ 71416 w 100213"/>
                <a:gd name="csY10" fmla="*/ 25191 h 100269"/>
                <a:gd name="csX11" fmla="*/ 75607 w 100213"/>
                <a:gd name="csY11" fmla="*/ 70911 h 1002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213" h="100269">
                  <a:moveTo>
                    <a:pt x="9948" y="20111"/>
                  </a:moveTo>
                  <a:cubicBezTo>
                    <a:pt x="-6371" y="41828"/>
                    <a:pt x="-2180" y="73070"/>
                    <a:pt x="19346" y="89771"/>
                  </a:cubicBezTo>
                  <a:cubicBezTo>
                    <a:pt x="40936" y="106471"/>
                    <a:pt x="72686" y="103106"/>
                    <a:pt x="89895" y="80690"/>
                  </a:cubicBezTo>
                  <a:cubicBezTo>
                    <a:pt x="105770" y="60053"/>
                    <a:pt x="103674" y="28493"/>
                    <a:pt x="81195" y="10840"/>
                  </a:cubicBezTo>
                  <a:lnTo>
                    <a:pt x="81195" y="10840"/>
                  </a:lnTo>
                  <a:cubicBezTo>
                    <a:pt x="58081" y="-7321"/>
                    <a:pt x="26204" y="-1606"/>
                    <a:pt x="9885" y="20111"/>
                  </a:cubicBezTo>
                  <a:close/>
                  <a:moveTo>
                    <a:pt x="75607" y="70911"/>
                  </a:moveTo>
                  <a:cubicBezTo>
                    <a:pt x="63733" y="85453"/>
                    <a:pt x="42968" y="86786"/>
                    <a:pt x="29189" y="75356"/>
                  </a:cubicBezTo>
                  <a:cubicBezTo>
                    <a:pt x="15409" y="63990"/>
                    <a:pt x="12996" y="44178"/>
                    <a:pt x="24299" y="29890"/>
                  </a:cubicBezTo>
                  <a:cubicBezTo>
                    <a:pt x="35602" y="15603"/>
                    <a:pt x="56430" y="12491"/>
                    <a:pt x="71416" y="25191"/>
                  </a:cubicBezTo>
                  <a:lnTo>
                    <a:pt x="71416" y="25191"/>
                  </a:lnTo>
                  <a:cubicBezTo>
                    <a:pt x="86021" y="37510"/>
                    <a:pt x="86275" y="57830"/>
                    <a:pt x="75607" y="70911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2" name="Dowolny kształt: kształt 51">
              <a:extLst>
                <a:ext uri="{FF2B5EF4-FFF2-40B4-BE49-F238E27FC236}">
                  <a16:creationId xmlns:a16="http://schemas.microsoft.com/office/drawing/2014/main" id="{35800F92-B3D9-4B16-52E4-4FFFA8FDA2E3}"/>
                </a:ext>
              </a:extLst>
            </p:cNvPr>
            <p:cNvSpPr/>
            <p:nvPr/>
          </p:nvSpPr>
          <p:spPr>
            <a:xfrm>
              <a:off x="1098818" y="3116948"/>
              <a:ext cx="100223" cy="100110"/>
            </a:xfrm>
            <a:custGeom>
              <a:avLst/>
              <a:gdLst>
                <a:gd name="csX0" fmla="*/ 89965 w 100223"/>
                <a:gd name="csY0" fmla="*/ 80404 h 100110"/>
                <a:gd name="csX1" fmla="*/ 81265 w 100223"/>
                <a:gd name="csY1" fmla="*/ 10744 h 100110"/>
                <a:gd name="csX2" fmla="*/ 9701 w 100223"/>
                <a:gd name="csY2" fmla="*/ 20079 h 100110"/>
                <a:gd name="csX3" fmla="*/ 19353 w 100223"/>
                <a:gd name="csY3" fmla="*/ 89675 h 100110"/>
                <a:gd name="csX4" fmla="*/ 89965 w 100223"/>
                <a:gd name="csY4" fmla="*/ 80467 h 100110"/>
                <a:gd name="csX5" fmla="*/ 78725 w 100223"/>
                <a:gd name="csY5" fmla="*/ 65989 h 100110"/>
                <a:gd name="csX6" fmla="*/ 35164 w 100223"/>
                <a:gd name="csY6" fmla="*/ 79324 h 100110"/>
                <a:gd name="csX7" fmla="*/ 20432 w 100223"/>
                <a:gd name="csY7" fmla="*/ 35636 h 100110"/>
                <a:gd name="csX8" fmla="*/ 64438 w 100223"/>
                <a:gd name="csY8" fmla="*/ 20587 h 100110"/>
                <a:gd name="csX9" fmla="*/ 64438 w 100223"/>
                <a:gd name="csY9" fmla="*/ 20587 h 100110"/>
                <a:gd name="csX10" fmla="*/ 78725 w 100223"/>
                <a:gd name="csY10" fmla="*/ 65989 h 1001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00223" h="100110">
                  <a:moveTo>
                    <a:pt x="89965" y="80404"/>
                  </a:moveTo>
                  <a:cubicBezTo>
                    <a:pt x="105649" y="59893"/>
                    <a:pt x="103808" y="28397"/>
                    <a:pt x="81265" y="10744"/>
                  </a:cubicBezTo>
                  <a:cubicBezTo>
                    <a:pt x="58215" y="-7290"/>
                    <a:pt x="25703" y="-1575"/>
                    <a:pt x="9701" y="20079"/>
                  </a:cubicBezTo>
                  <a:cubicBezTo>
                    <a:pt x="-6301" y="41732"/>
                    <a:pt x="-2110" y="73101"/>
                    <a:pt x="19353" y="89675"/>
                  </a:cubicBezTo>
                  <a:cubicBezTo>
                    <a:pt x="40816" y="106248"/>
                    <a:pt x="72693" y="103010"/>
                    <a:pt x="89965" y="80467"/>
                  </a:cubicBezTo>
                  <a:close/>
                  <a:moveTo>
                    <a:pt x="78725" y="65989"/>
                  </a:moveTo>
                  <a:cubicBezTo>
                    <a:pt x="70534" y="80848"/>
                    <a:pt x="50976" y="87389"/>
                    <a:pt x="35164" y="79324"/>
                  </a:cubicBezTo>
                  <a:cubicBezTo>
                    <a:pt x="19353" y="71260"/>
                    <a:pt x="12304" y="52273"/>
                    <a:pt x="20432" y="35636"/>
                  </a:cubicBezTo>
                  <a:cubicBezTo>
                    <a:pt x="27862" y="20269"/>
                    <a:pt x="47102" y="11887"/>
                    <a:pt x="64438" y="20587"/>
                  </a:cubicBezTo>
                  <a:lnTo>
                    <a:pt x="64438" y="20587"/>
                  </a:lnTo>
                  <a:cubicBezTo>
                    <a:pt x="81900" y="29286"/>
                    <a:pt x="87679" y="49670"/>
                    <a:pt x="78725" y="65989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3" name="Dowolny kształt: kształt 52">
              <a:extLst>
                <a:ext uri="{FF2B5EF4-FFF2-40B4-BE49-F238E27FC236}">
                  <a16:creationId xmlns:a16="http://schemas.microsoft.com/office/drawing/2014/main" id="{1A80F8D4-7609-B541-0280-28060E72C6A2}"/>
                </a:ext>
              </a:extLst>
            </p:cNvPr>
            <p:cNvSpPr/>
            <p:nvPr/>
          </p:nvSpPr>
          <p:spPr>
            <a:xfrm>
              <a:off x="1269456" y="2945980"/>
              <a:ext cx="100346" cy="100374"/>
            </a:xfrm>
            <a:custGeom>
              <a:avLst/>
              <a:gdLst>
                <a:gd name="csX0" fmla="*/ 23658 w 100346"/>
                <a:gd name="csY0" fmla="*/ 92812 h 100374"/>
                <a:gd name="csX1" fmla="*/ 92746 w 100346"/>
                <a:gd name="csY1" fmla="*/ 76683 h 100374"/>
                <a:gd name="csX2" fmla="*/ 75918 w 100346"/>
                <a:gd name="csY2" fmla="*/ 7214 h 100374"/>
                <a:gd name="csX3" fmla="*/ 75918 w 100346"/>
                <a:gd name="csY3" fmla="*/ 7214 h 100374"/>
                <a:gd name="csX4" fmla="*/ 6449 w 100346"/>
                <a:gd name="csY4" fmla="*/ 25502 h 100374"/>
                <a:gd name="csX5" fmla="*/ 23594 w 100346"/>
                <a:gd name="csY5" fmla="*/ 92812 h 100374"/>
                <a:gd name="csX6" fmla="*/ 22261 w 100346"/>
                <a:gd name="csY6" fmla="*/ 32932 h 100374"/>
                <a:gd name="csX7" fmla="*/ 67663 w 100346"/>
                <a:gd name="csY7" fmla="*/ 22327 h 100374"/>
                <a:gd name="csX8" fmla="*/ 67663 w 100346"/>
                <a:gd name="csY8" fmla="*/ 22327 h 100374"/>
                <a:gd name="csX9" fmla="*/ 77569 w 100346"/>
                <a:gd name="csY9" fmla="*/ 68365 h 100374"/>
                <a:gd name="csX10" fmla="*/ 33246 w 100346"/>
                <a:gd name="csY10" fmla="*/ 78271 h 100374"/>
                <a:gd name="csX11" fmla="*/ 22261 w 100346"/>
                <a:gd name="csY11" fmla="*/ 32868 h 10037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100346" h="100374">
                  <a:moveTo>
                    <a:pt x="23658" y="92812"/>
                  </a:moveTo>
                  <a:cubicBezTo>
                    <a:pt x="47661" y="107417"/>
                    <a:pt x="78331" y="100242"/>
                    <a:pt x="92746" y="76683"/>
                  </a:cubicBezTo>
                  <a:cubicBezTo>
                    <a:pt x="107160" y="53125"/>
                    <a:pt x="100810" y="22200"/>
                    <a:pt x="75918" y="7214"/>
                  </a:cubicBezTo>
                  <a:lnTo>
                    <a:pt x="75918" y="7214"/>
                  </a:lnTo>
                  <a:cubicBezTo>
                    <a:pt x="50772" y="-7962"/>
                    <a:pt x="19721" y="2071"/>
                    <a:pt x="6449" y="25502"/>
                  </a:cubicBezTo>
                  <a:cubicBezTo>
                    <a:pt x="-6822" y="48870"/>
                    <a:pt x="1115" y="79160"/>
                    <a:pt x="23594" y="92812"/>
                  </a:cubicBezTo>
                  <a:close/>
                  <a:moveTo>
                    <a:pt x="22261" y="32932"/>
                  </a:moveTo>
                  <a:cubicBezTo>
                    <a:pt x="31278" y="18073"/>
                    <a:pt x="51153" y="12040"/>
                    <a:pt x="67663" y="22327"/>
                  </a:cubicBezTo>
                  <a:lnTo>
                    <a:pt x="67663" y="22327"/>
                  </a:lnTo>
                  <a:cubicBezTo>
                    <a:pt x="84173" y="32614"/>
                    <a:pt x="87285" y="53506"/>
                    <a:pt x="77569" y="68365"/>
                  </a:cubicBezTo>
                  <a:cubicBezTo>
                    <a:pt x="67854" y="83224"/>
                    <a:pt x="48105" y="87351"/>
                    <a:pt x="33246" y="78271"/>
                  </a:cubicBezTo>
                  <a:cubicBezTo>
                    <a:pt x="17371" y="68555"/>
                    <a:pt x="12609" y="48743"/>
                    <a:pt x="22261" y="32868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15EC1B7C-179D-3B53-D666-0CE7CA7B3B43}"/>
                </a:ext>
              </a:extLst>
            </p:cNvPr>
            <p:cNvSpPr/>
            <p:nvPr/>
          </p:nvSpPr>
          <p:spPr>
            <a:xfrm>
              <a:off x="1283699" y="3478338"/>
              <a:ext cx="176443" cy="55921"/>
            </a:xfrm>
            <a:custGeom>
              <a:avLst/>
              <a:gdLst>
                <a:gd name="csX0" fmla="*/ 171149 w 176443"/>
                <a:gd name="csY0" fmla="*/ 39307 h 55921"/>
                <a:gd name="csX1" fmla="*/ 11573 w 176443"/>
                <a:gd name="csY1" fmla="*/ 318 h 55921"/>
                <a:gd name="csX2" fmla="*/ 143 w 176443"/>
                <a:gd name="csY2" fmla="*/ 6922 h 55921"/>
                <a:gd name="csX3" fmla="*/ 7319 w 176443"/>
                <a:gd name="csY3" fmla="*/ 17019 h 55921"/>
                <a:gd name="csX4" fmla="*/ 165053 w 176443"/>
                <a:gd name="csY4" fmla="*/ 55500 h 55921"/>
                <a:gd name="csX5" fmla="*/ 175848 w 176443"/>
                <a:gd name="csY5" fmla="*/ 50991 h 55921"/>
                <a:gd name="csX6" fmla="*/ 171149 w 176443"/>
                <a:gd name="csY6" fmla="*/ 39307 h 559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76443" h="55921">
                  <a:moveTo>
                    <a:pt x="171149" y="39307"/>
                  </a:moveTo>
                  <a:lnTo>
                    <a:pt x="11573" y="318"/>
                  </a:lnTo>
                  <a:cubicBezTo>
                    <a:pt x="6239" y="-1015"/>
                    <a:pt x="1540" y="1969"/>
                    <a:pt x="143" y="6922"/>
                  </a:cubicBezTo>
                  <a:cubicBezTo>
                    <a:pt x="-682" y="9970"/>
                    <a:pt x="2112" y="15749"/>
                    <a:pt x="7319" y="17019"/>
                  </a:cubicBezTo>
                  <a:lnTo>
                    <a:pt x="165053" y="55500"/>
                  </a:lnTo>
                  <a:cubicBezTo>
                    <a:pt x="172546" y="57024"/>
                    <a:pt x="174451" y="54166"/>
                    <a:pt x="175848" y="50991"/>
                  </a:cubicBezTo>
                  <a:cubicBezTo>
                    <a:pt x="177435" y="47308"/>
                    <a:pt x="175848" y="40450"/>
                    <a:pt x="171149" y="39307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5" name="Dowolny kształt: kształt 54">
              <a:extLst>
                <a:ext uri="{FF2B5EF4-FFF2-40B4-BE49-F238E27FC236}">
                  <a16:creationId xmlns:a16="http://schemas.microsoft.com/office/drawing/2014/main" id="{0B5B2EEB-EB42-2C8B-2EC0-6D44C3B3B0F7}"/>
                </a:ext>
              </a:extLst>
            </p:cNvPr>
            <p:cNvSpPr/>
            <p:nvPr/>
          </p:nvSpPr>
          <p:spPr>
            <a:xfrm>
              <a:off x="1158272" y="3231959"/>
              <a:ext cx="54496" cy="174473"/>
            </a:xfrm>
            <a:custGeom>
              <a:avLst/>
              <a:gdLst>
                <a:gd name="csX0" fmla="*/ 48355 w 54496"/>
                <a:gd name="csY0" fmla="*/ 174117 h 174473"/>
                <a:gd name="csX1" fmla="*/ 54260 w 54496"/>
                <a:gd name="csY1" fmla="*/ 163449 h 174473"/>
                <a:gd name="csX2" fmla="*/ 54260 w 54496"/>
                <a:gd name="csY2" fmla="*/ 163449 h 174473"/>
                <a:gd name="csX3" fmla="*/ 16287 w 54496"/>
                <a:gd name="csY3" fmla="*/ 4889 h 174473"/>
                <a:gd name="csX4" fmla="*/ 4032 w 54496"/>
                <a:gd name="csY4" fmla="*/ 1016 h 174473"/>
                <a:gd name="csX5" fmla="*/ 349 w 54496"/>
                <a:gd name="csY5" fmla="*/ 12445 h 174473"/>
                <a:gd name="csX6" fmla="*/ 37750 w 54496"/>
                <a:gd name="csY6" fmla="*/ 168274 h 174473"/>
                <a:gd name="csX7" fmla="*/ 48482 w 54496"/>
                <a:gd name="csY7" fmla="*/ 174117 h 1744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54496" h="174473">
                  <a:moveTo>
                    <a:pt x="48355" y="174117"/>
                  </a:moveTo>
                  <a:cubicBezTo>
                    <a:pt x="52609" y="172529"/>
                    <a:pt x="55340" y="168084"/>
                    <a:pt x="54260" y="163449"/>
                  </a:cubicBezTo>
                  <a:lnTo>
                    <a:pt x="54260" y="163449"/>
                  </a:lnTo>
                  <a:lnTo>
                    <a:pt x="16287" y="4889"/>
                  </a:lnTo>
                  <a:cubicBezTo>
                    <a:pt x="15144" y="0"/>
                    <a:pt x="6762" y="-1080"/>
                    <a:pt x="4032" y="1016"/>
                  </a:cubicBezTo>
                  <a:cubicBezTo>
                    <a:pt x="984" y="3365"/>
                    <a:pt x="-794" y="7683"/>
                    <a:pt x="349" y="12445"/>
                  </a:cubicBezTo>
                  <a:lnTo>
                    <a:pt x="37750" y="168274"/>
                  </a:lnTo>
                  <a:cubicBezTo>
                    <a:pt x="38957" y="173228"/>
                    <a:pt x="45116" y="175387"/>
                    <a:pt x="48482" y="174117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6" name="Dowolny kształt: kształt 55">
              <a:extLst>
                <a:ext uri="{FF2B5EF4-FFF2-40B4-BE49-F238E27FC236}">
                  <a16:creationId xmlns:a16="http://schemas.microsoft.com/office/drawing/2014/main" id="{D7C214CB-044C-12BC-BB1D-62FB6D36C4C6}"/>
                </a:ext>
              </a:extLst>
            </p:cNvPr>
            <p:cNvSpPr/>
            <p:nvPr/>
          </p:nvSpPr>
          <p:spPr>
            <a:xfrm>
              <a:off x="1632566" y="3137670"/>
              <a:ext cx="54337" cy="171226"/>
            </a:xfrm>
            <a:custGeom>
              <a:avLst/>
              <a:gdLst>
                <a:gd name="csX0" fmla="*/ 6496 w 54337"/>
                <a:gd name="csY0" fmla="*/ 118 h 171226"/>
                <a:gd name="csX1" fmla="*/ 209 w 54337"/>
                <a:gd name="csY1" fmla="*/ 10786 h 171226"/>
                <a:gd name="csX2" fmla="*/ 37293 w 54337"/>
                <a:gd name="csY2" fmla="*/ 164329 h 171226"/>
                <a:gd name="csX3" fmla="*/ 47199 w 54337"/>
                <a:gd name="csY3" fmla="*/ 171124 h 171226"/>
                <a:gd name="csX4" fmla="*/ 53994 w 54337"/>
                <a:gd name="csY4" fmla="*/ 159884 h 171226"/>
                <a:gd name="csX5" fmla="*/ 53994 w 54337"/>
                <a:gd name="csY5" fmla="*/ 159884 h 171226"/>
                <a:gd name="csX6" fmla="*/ 16973 w 54337"/>
                <a:gd name="csY6" fmla="*/ 6786 h 171226"/>
                <a:gd name="csX7" fmla="*/ 6496 w 54337"/>
                <a:gd name="csY7" fmla="*/ 118 h 1712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54337" h="171226">
                  <a:moveTo>
                    <a:pt x="6496" y="118"/>
                  </a:moveTo>
                  <a:cubicBezTo>
                    <a:pt x="2813" y="690"/>
                    <a:pt x="-934" y="6024"/>
                    <a:pt x="209" y="10786"/>
                  </a:cubicBezTo>
                  <a:lnTo>
                    <a:pt x="37293" y="164329"/>
                  </a:lnTo>
                  <a:cubicBezTo>
                    <a:pt x="38436" y="168901"/>
                    <a:pt x="43897" y="171822"/>
                    <a:pt x="47199" y="171124"/>
                  </a:cubicBezTo>
                  <a:cubicBezTo>
                    <a:pt x="52088" y="170045"/>
                    <a:pt x="55454" y="165790"/>
                    <a:pt x="53994" y="159884"/>
                  </a:cubicBezTo>
                  <a:lnTo>
                    <a:pt x="53994" y="159884"/>
                  </a:lnTo>
                  <a:lnTo>
                    <a:pt x="16973" y="6786"/>
                  </a:lnTo>
                  <a:cubicBezTo>
                    <a:pt x="15766" y="1833"/>
                    <a:pt x="10813" y="-580"/>
                    <a:pt x="6496" y="118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7" name="Dowolny kształt: kształt 56">
              <a:extLst>
                <a:ext uri="{FF2B5EF4-FFF2-40B4-BE49-F238E27FC236}">
                  <a16:creationId xmlns:a16="http://schemas.microsoft.com/office/drawing/2014/main" id="{CAECE2DB-585F-680D-56A3-D1A131D0E54C}"/>
                </a:ext>
              </a:extLst>
            </p:cNvPr>
            <p:cNvSpPr/>
            <p:nvPr/>
          </p:nvSpPr>
          <p:spPr>
            <a:xfrm>
              <a:off x="1386884" y="3005588"/>
              <a:ext cx="166851" cy="53066"/>
            </a:xfrm>
            <a:custGeom>
              <a:avLst/>
              <a:gdLst>
                <a:gd name="csX0" fmla="*/ 7195 w 166851"/>
                <a:gd name="csY0" fmla="*/ 17138 h 53066"/>
                <a:gd name="csX1" fmla="*/ 7195 w 166851"/>
                <a:gd name="csY1" fmla="*/ 17138 h 53066"/>
                <a:gd name="csX2" fmla="*/ 155531 w 166851"/>
                <a:gd name="csY2" fmla="*/ 52825 h 53066"/>
                <a:gd name="csX3" fmla="*/ 166707 w 166851"/>
                <a:gd name="csY3" fmla="*/ 46031 h 53066"/>
                <a:gd name="csX4" fmla="*/ 160611 w 166851"/>
                <a:gd name="csY4" fmla="*/ 36125 h 53066"/>
                <a:gd name="csX5" fmla="*/ 10370 w 166851"/>
                <a:gd name="csY5" fmla="*/ 184 h 53066"/>
                <a:gd name="csX6" fmla="*/ 210 w 166851"/>
                <a:gd name="csY6" fmla="*/ 6661 h 53066"/>
                <a:gd name="csX7" fmla="*/ 7195 w 166851"/>
                <a:gd name="csY7" fmla="*/ 17075 h 530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166851" h="53066">
                  <a:moveTo>
                    <a:pt x="7195" y="17138"/>
                  </a:moveTo>
                  <a:lnTo>
                    <a:pt x="7195" y="17138"/>
                  </a:lnTo>
                  <a:cubicBezTo>
                    <a:pt x="7195" y="17138"/>
                    <a:pt x="155531" y="52825"/>
                    <a:pt x="155531" y="52825"/>
                  </a:cubicBezTo>
                  <a:cubicBezTo>
                    <a:pt x="160674" y="54032"/>
                    <a:pt x="165500" y="50539"/>
                    <a:pt x="166707" y="46031"/>
                  </a:cubicBezTo>
                  <a:cubicBezTo>
                    <a:pt x="167532" y="43046"/>
                    <a:pt x="164738" y="37141"/>
                    <a:pt x="160611" y="36125"/>
                  </a:cubicBezTo>
                  <a:lnTo>
                    <a:pt x="10370" y="184"/>
                  </a:lnTo>
                  <a:cubicBezTo>
                    <a:pt x="5861" y="-896"/>
                    <a:pt x="1353" y="2978"/>
                    <a:pt x="210" y="6661"/>
                  </a:cubicBezTo>
                  <a:cubicBezTo>
                    <a:pt x="-806" y="9899"/>
                    <a:pt x="1924" y="15805"/>
                    <a:pt x="7195" y="17075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8" name="Dowolny kształt: kształt 57">
              <a:extLst>
                <a:ext uri="{FF2B5EF4-FFF2-40B4-BE49-F238E27FC236}">
                  <a16:creationId xmlns:a16="http://schemas.microsoft.com/office/drawing/2014/main" id="{8B08BE00-A3D0-B94C-501C-38D37D653A8D}"/>
                </a:ext>
              </a:extLst>
            </p:cNvPr>
            <p:cNvSpPr/>
            <p:nvPr/>
          </p:nvSpPr>
          <p:spPr>
            <a:xfrm>
              <a:off x="1265586" y="3380200"/>
              <a:ext cx="45148" cy="45148"/>
            </a:xfrm>
            <a:custGeom>
              <a:avLst/>
              <a:gdLst>
                <a:gd name="csX0" fmla="*/ 42577 w 45148"/>
                <a:gd name="csY0" fmla="*/ 2572 h 45148"/>
                <a:gd name="csX1" fmla="*/ 30194 w 45148"/>
                <a:gd name="csY1" fmla="*/ 2572 h 45148"/>
                <a:gd name="csX2" fmla="*/ 2572 w 45148"/>
                <a:gd name="csY2" fmla="*/ 30194 h 45148"/>
                <a:gd name="csX3" fmla="*/ 2572 w 45148"/>
                <a:gd name="csY3" fmla="*/ 42577 h 45148"/>
                <a:gd name="csX4" fmla="*/ 14954 w 45148"/>
                <a:gd name="csY4" fmla="*/ 42577 h 45148"/>
                <a:gd name="csX5" fmla="*/ 42577 w 45148"/>
                <a:gd name="csY5" fmla="*/ 14954 h 45148"/>
                <a:gd name="csX6" fmla="*/ 42577 w 45148"/>
                <a:gd name="csY6" fmla="*/ 2572 h 451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45148" h="45148">
                  <a:moveTo>
                    <a:pt x="42577" y="2572"/>
                  </a:moveTo>
                  <a:cubicBezTo>
                    <a:pt x="39148" y="-857"/>
                    <a:pt x="33623" y="-857"/>
                    <a:pt x="30194" y="2572"/>
                  </a:cubicBezTo>
                  <a:lnTo>
                    <a:pt x="2572" y="30194"/>
                  </a:lnTo>
                  <a:cubicBezTo>
                    <a:pt x="-857" y="33623"/>
                    <a:pt x="-857" y="39148"/>
                    <a:pt x="2572" y="42577"/>
                  </a:cubicBezTo>
                  <a:cubicBezTo>
                    <a:pt x="6001" y="46006"/>
                    <a:pt x="11525" y="46006"/>
                    <a:pt x="14954" y="42577"/>
                  </a:cubicBezTo>
                  <a:lnTo>
                    <a:pt x="42577" y="14954"/>
                  </a:lnTo>
                  <a:cubicBezTo>
                    <a:pt x="46006" y="11525"/>
                    <a:pt x="46006" y="6001"/>
                    <a:pt x="42577" y="2572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B6F267E0-51A6-8AAD-7B94-F2A8318DC7E8}"/>
                </a:ext>
              </a:extLst>
            </p:cNvPr>
            <p:cNvSpPr/>
            <p:nvPr/>
          </p:nvSpPr>
          <p:spPr>
            <a:xfrm>
              <a:off x="1532858" y="3112865"/>
              <a:ext cx="45148" cy="45148"/>
            </a:xfrm>
            <a:custGeom>
              <a:avLst/>
              <a:gdLst>
                <a:gd name="csX0" fmla="*/ 2572 w 45148"/>
                <a:gd name="csY0" fmla="*/ 42577 h 45148"/>
                <a:gd name="csX1" fmla="*/ 14954 w 45148"/>
                <a:gd name="csY1" fmla="*/ 42577 h 45148"/>
                <a:gd name="csX2" fmla="*/ 42577 w 45148"/>
                <a:gd name="csY2" fmla="*/ 14954 h 45148"/>
                <a:gd name="csX3" fmla="*/ 42577 w 45148"/>
                <a:gd name="csY3" fmla="*/ 2572 h 45148"/>
                <a:gd name="csX4" fmla="*/ 42577 w 45148"/>
                <a:gd name="csY4" fmla="*/ 2572 h 45148"/>
                <a:gd name="csX5" fmla="*/ 30194 w 45148"/>
                <a:gd name="csY5" fmla="*/ 2572 h 45148"/>
                <a:gd name="csX6" fmla="*/ 2572 w 45148"/>
                <a:gd name="csY6" fmla="*/ 30194 h 45148"/>
                <a:gd name="csX7" fmla="*/ 2572 w 45148"/>
                <a:gd name="csY7" fmla="*/ 42577 h 451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45148" h="45148">
                  <a:moveTo>
                    <a:pt x="2572" y="42577"/>
                  </a:moveTo>
                  <a:cubicBezTo>
                    <a:pt x="6001" y="46006"/>
                    <a:pt x="11525" y="46006"/>
                    <a:pt x="14954" y="42577"/>
                  </a:cubicBezTo>
                  <a:lnTo>
                    <a:pt x="42577" y="14954"/>
                  </a:lnTo>
                  <a:cubicBezTo>
                    <a:pt x="46006" y="11525"/>
                    <a:pt x="46006" y="6001"/>
                    <a:pt x="42577" y="2572"/>
                  </a:cubicBezTo>
                  <a:lnTo>
                    <a:pt x="42577" y="2572"/>
                  </a:lnTo>
                  <a:cubicBezTo>
                    <a:pt x="39148" y="-857"/>
                    <a:pt x="33623" y="-857"/>
                    <a:pt x="30194" y="2572"/>
                  </a:cubicBezTo>
                  <a:lnTo>
                    <a:pt x="2572" y="30194"/>
                  </a:lnTo>
                  <a:cubicBezTo>
                    <a:pt x="-857" y="33623"/>
                    <a:pt x="-857" y="39148"/>
                    <a:pt x="2572" y="42577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0" name="Dowolny kształt: kształt 59">
              <a:extLst>
                <a:ext uri="{FF2B5EF4-FFF2-40B4-BE49-F238E27FC236}">
                  <a16:creationId xmlns:a16="http://schemas.microsoft.com/office/drawing/2014/main" id="{4F5F6B21-3F6F-A327-958D-23DCBEDB353F}"/>
                </a:ext>
              </a:extLst>
            </p:cNvPr>
            <p:cNvSpPr/>
            <p:nvPr/>
          </p:nvSpPr>
          <p:spPr>
            <a:xfrm>
              <a:off x="1395888" y="3245135"/>
              <a:ext cx="49911" cy="49910"/>
            </a:xfrm>
            <a:custGeom>
              <a:avLst/>
              <a:gdLst>
                <a:gd name="csX0" fmla="*/ 47339 w 49911"/>
                <a:gd name="csY0" fmla="*/ 14954 h 49910"/>
                <a:gd name="csX1" fmla="*/ 47339 w 49911"/>
                <a:gd name="csY1" fmla="*/ 2572 h 49910"/>
                <a:gd name="csX2" fmla="*/ 47339 w 49911"/>
                <a:gd name="csY2" fmla="*/ 2572 h 49910"/>
                <a:gd name="csX3" fmla="*/ 34957 w 49911"/>
                <a:gd name="csY3" fmla="*/ 2572 h 49910"/>
                <a:gd name="csX4" fmla="*/ 2572 w 49911"/>
                <a:gd name="csY4" fmla="*/ 34957 h 49910"/>
                <a:gd name="csX5" fmla="*/ 2572 w 49911"/>
                <a:gd name="csY5" fmla="*/ 47339 h 49910"/>
                <a:gd name="csX6" fmla="*/ 2572 w 49911"/>
                <a:gd name="csY6" fmla="*/ 47339 h 49910"/>
                <a:gd name="csX7" fmla="*/ 14954 w 49911"/>
                <a:gd name="csY7" fmla="*/ 47339 h 49910"/>
                <a:gd name="csX8" fmla="*/ 47339 w 49911"/>
                <a:gd name="csY8" fmla="*/ 14954 h 499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49911" h="49910">
                  <a:moveTo>
                    <a:pt x="47339" y="14954"/>
                  </a:moveTo>
                  <a:cubicBezTo>
                    <a:pt x="50768" y="11525"/>
                    <a:pt x="50768" y="6001"/>
                    <a:pt x="47339" y="2572"/>
                  </a:cubicBezTo>
                  <a:lnTo>
                    <a:pt x="47339" y="2572"/>
                  </a:lnTo>
                  <a:cubicBezTo>
                    <a:pt x="43910" y="-857"/>
                    <a:pt x="38386" y="-857"/>
                    <a:pt x="34957" y="2572"/>
                  </a:cubicBezTo>
                  <a:lnTo>
                    <a:pt x="2572" y="34957"/>
                  </a:lnTo>
                  <a:cubicBezTo>
                    <a:pt x="-857" y="38386"/>
                    <a:pt x="-857" y="43910"/>
                    <a:pt x="2572" y="47339"/>
                  </a:cubicBezTo>
                  <a:lnTo>
                    <a:pt x="2572" y="47339"/>
                  </a:lnTo>
                  <a:cubicBezTo>
                    <a:pt x="6001" y="50768"/>
                    <a:pt x="11525" y="50768"/>
                    <a:pt x="14954" y="47339"/>
                  </a:cubicBezTo>
                  <a:lnTo>
                    <a:pt x="47339" y="14954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61" name="Grupa 60">
            <a:extLst>
              <a:ext uri="{FF2B5EF4-FFF2-40B4-BE49-F238E27FC236}">
                <a16:creationId xmlns:a16="http://schemas.microsoft.com/office/drawing/2014/main" id="{E691A152-C37D-DB2E-2D8E-48F60BBA7B25}"/>
              </a:ext>
            </a:extLst>
          </p:cNvPr>
          <p:cNvGrpSpPr/>
          <p:nvPr/>
        </p:nvGrpSpPr>
        <p:grpSpPr>
          <a:xfrm>
            <a:off x="10561555" y="1067695"/>
            <a:ext cx="1091890" cy="738471"/>
            <a:chOff x="5849488" y="5498174"/>
            <a:chExt cx="1234528" cy="834941"/>
          </a:xfrm>
        </p:grpSpPr>
        <p:sp>
          <p:nvSpPr>
            <p:cNvPr id="62" name="Dowolny kształt: kształt 61">
              <a:extLst>
                <a:ext uri="{FF2B5EF4-FFF2-40B4-BE49-F238E27FC236}">
                  <a16:creationId xmlns:a16="http://schemas.microsoft.com/office/drawing/2014/main" id="{79E601A8-B0C9-4BDB-ED9F-2E165F179F4C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3" name="Dowolny kształt: kształt 62">
              <a:extLst>
                <a:ext uri="{FF2B5EF4-FFF2-40B4-BE49-F238E27FC236}">
                  <a16:creationId xmlns:a16="http://schemas.microsoft.com/office/drawing/2014/main" id="{E412DD15-3021-E6BA-A2C1-8D176EB03227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08514757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145DE-A0FD-7A0C-8A9D-D9C3F80CF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3D67E524-1DB2-C187-CACB-71A7D4294F0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AA14AF01-0378-C8BE-9592-9C55F1D8F3B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0B0974D1-36DC-C8EA-7EA0-BACD6056BD7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pFill/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3059698C-D18C-722A-8145-D3D5B3D629FB}"/>
              </a:ext>
            </a:extLst>
          </p:cNvPr>
          <p:cNvSpPr/>
          <p:nvPr/>
        </p:nvSpPr>
        <p:spPr>
          <a:xfrm>
            <a:off x="236712" y="254000"/>
            <a:ext cx="11718575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3" name="Prostokąt 22">
            <a:extLst>
              <a:ext uri="{FF2B5EF4-FFF2-40B4-BE49-F238E27FC236}">
                <a16:creationId xmlns:a16="http://schemas.microsoft.com/office/drawing/2014/main" id="{79DE801D-5069-BFE0-8946-779BA89A2C96}"/>
              </a:ext>
            </a:extLst>
          </p:cNvPr>
          <p:cNvSpPr/>
          <p:nvPr/>
        </p:nvSpPr>
        <p:spPr>
          <a:xfrm>
            <a:off x="641131" y="1553954"/>
            <a:ext cx="3427949" cy="4679206"/>
          </a:xfrm>
          <a:prstGeom prst="rect">
            <a:avLst/>
          </a:prstGeom>
          <a:solidFill>
            <a:srgbClr val="99F0E0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8EAD22AD-57AA-6D44-29BF-5738CB394393}"/>
              </a:ext>
            </a:extLst>
          </p:cNvPr>
          <p:cNvSpPr/>
          <p:nvPr/>
        </p:nvSpPr>
        <p:spPr>
          <a:xfrm>
            <a:off x="4401601" y="1576814"/>
            <a:ext cx="3427949" cy="4679206"/>
          </a:xfrm>
          <a:prstGeom prst="rect">
            <a:avLst/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A92D69DA-AE42-8B60-5B5F-FACD158D580C}"/>
              </a:ext>
            </a:extLst>
          </p:cNvPr>
          <p:cNvSpPr/>
          <p:nvPr/>
        </p:nvSpPr>
        <p:spPr>
          <a:xfrm>
            <a:off x="8162071" y="1592054"/>
            <a:ext cx="3427949" cy="4679206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71E891BC-DA90-CF96-6D4C-9F5CB9A3A068}"/>
              </a:ext>
            </a:extLst>
          </p:cNvPr>
          <p:cNvSpPr txBox="1"/>
          <p:nvPr/>
        </p:nvSpPr>
        <p:spPr>
          <a:xfrm>
            <a:off x="550367" y="741093"/>
            <a:ext cx="11232343" cy="48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36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Dlaczego Diagnostyka to </a:t>
            </a:r>
            <a:r>
              <a:rPr lang="pl-PL" sz="36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więcej dla zdrowia?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F65B6CF-754B-4342-2190-89B18AA04630}"/>
              </a:ext>
            </a:extLst>
          </p:cNvPr>
          <p:cNvSpPr txBox="1"/>
          <p:nvPr/>
        </p:nvSpPr>
        <p:spPr>
          <a:xfrm>
            <a:off x="788817" y="1804324"/>
            <a:ext cx="3018129" cy="3556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pl-PL" sz="24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 pacjentów: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dostępność badań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całej Polsce,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szybki i bezpieczny dostęp do wyników, 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wsparcie profilaktyki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świadomego dbania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zdrowie. 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C058E0B-15C8-333E-A9AF-4CB033DA15B1}"/>
              </a:ext>
            </a:extLst>
          </p:cNvPr>
          <p:cNvSpPr txBox="1"/>
          <p:nvPr/>
        </p:nvSpPr>
        <p:spPr>
          <a:xfrm>
            <a:off x="4568337" y="1804324"/>
            <a:ext cx="3018129" cy="3966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pl-PL" sz="24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 partnerów medycznych: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kompleksowa obsługa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indywidualna opieka,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eksperckie wsparcie diagnostyczne, 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bezpieczeństwo</a:t>
            </a:r>
            <a:b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najwyższe standardy jakości. 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2A639BB6-9650-CDF8-E169-3956AFBEAFFF}"/>
              </a:ext>
            </a:extLst>
          </p:cNvPr>
          <p:cNvSpPr txBox="1"/>
          <p:nvPr/>
        </p:nvSpPr>
        <p:spPr>
          <a:xfrm>
            <a:off x="8332617" y="1804324"/>
            <a:ext cx="3018129" cy="3658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pl-P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 przyszłości profilaktyki zdrowia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inwestycje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technologie i AI,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kompleksowy rozwój usług diagnostycznych,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EC660B"/>
              </a:buClr>
              <a:buFont typeface="Arial" panose="020B0604020202020204" pitchFamily="34" charset="0"/>
              <a:buChar char="+"/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edukacja zdrowotna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działania profilaktyczne.</a:t>
            </a:r>
          </a:p>
        </p:txBody>
      </p:sp>
      <p:grpSp>
        <p:nvGrpSpPr>
          <p:cNvPr id="6" name="Grupa 5">
            <a:extLst>
              <a:ext uri="{FF2B5EF4-FFF2-40B4-BE49-F238E27FC236}">
                <a16:creationId xmlns:a16="http://schemas.microsoft.com/office/drawing/2014/main" id="{2944DEA4-16AC-2A68-3D8B-70C491B69ECC}"/>
              </a:ext>
            </a:extLst>
          </p:cNvPr>
          <p:cNvGrpSpPr/>
          <p:nvPr/>
        </p:nvGrpSpPr>
        <p:grpSpPr>
          <a:xfrm>
            <a:off x="10479414" y="546067"/>
            <a:ext cx="1091890" cy="738471"/>
            <a:chOff x="5849488" y="5498174"/>
            <a:chExt cx="1234528" cy="834941"/>
          </a:xfrm>
        </p:grpSpPr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FDB944A-094B-9D5D-E063-91179DA6A86E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1FCC7DC8-FA32-1643-3592-4647A250A918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45797752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afika 4">
            <a:extLst>
              <a:ext uri="{FF2B5EF4-FFF2-40B4-BE49-F238E27FC236}">
                <a16:creationId xmlns:a16="http://schemas.microsoft.com/office/drawing/2014/main" id="{D8268E45-EA73-BBC1-374D-3DA2F858E2E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165B14CB-E629-9987-51D5-B65F5383B76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DF2F5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DE8C1A65-E719-82F4-2072-24AE715FBD6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4" name="Prostokąt 13">
            <a:extLst>
              <a:ext uri="{FF2B5EF4-FFF2-40B4-BE49-F238E27FC236}">
                <a16:creationId xmlns:a16="http://schemas.microsoft.com/office/drawing/2014/main" id="{2E57DCEE-BA82-0423-DC72-67C2E1ACF8CF}"/>
              </a:ext>
            </a:extLst>
          </p:cNvPr>
          <p:cNvSpPr/>
          <p:nvPr/>
        </p:nvSpPr>
        <p:spPr>
          <a:xfrm>
            <a:off x="254000" y="254000"/>
            <a:ext cx="11684000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05034AEA-E8FC-141B-F632-6385D2C28C2C}"/>
              </a:ext>
            </a:extLst>
          </p:cNvPr>
          <p:cNvGrpSpPr/>
          <p:nvPr/>
        </p:nvGrpSpPr>
        <p:grpSpPr>
          <a:xfrm>
            <a:off x="6252001" y="3108960"/>
            <a:ext cx="5685998" cy="3495039"/>
            <a:chOff x="6156029" y="3049968"/>
            <a:chExt cx="5781970" cy="3554031"/>
          </a:xfrm>
        </p:grpSpPr>
        <p:sp>
          <p:nvSpPr>
            <p:cNvPr id="15" name="Dowolny kształt: kształt 14">
              <a:extLst>
                <a:ext uri="{FF2B5EF4-FFF2-40B4-BE49-F238E27FC236}">
                  <a16:creationId xmlns:a16="http://schemas.microsoft.com/office/drawing/2014/main" id="{2674A185-F2DF-7CC5-48E9-13761075BE6E}"/>
                </a:ext>
              </a:extLst>
            </p:cNvPr>
            <p:cNvSpPr/>
            <p:nvPr/>
          </p:nvSpPr>
          <p:spPr>
            <a:xfrm>
              <a:off x="8233056" y="3462093"/>
              <a:ext cx="3704943" cy="3141906"/>
            </a:xfrm>
            <a:custGeom>
              <a:avLst/>
              <a:gdLst>
                <a:gd name="csX0" fmla="*/ 3704944 w 3704943"/>
                <a:gd name="csY0" fmla="*/ 212905 h 3141906"/>
                <a:gd name="csX1" fmla="*/ 3005364 w 3704943"/>
                <a:gd name="csY1" fmla="*/ 1577 h 3141906"/>
                <a:gd name="csX2" fmla="*/ 2272193 w 3704943"/>
                <a:gd name="csY2" fmla="*/ 346001 h 3141906"/>
                <a:gd name="csX3" fmla="*/ 2271939 w 3704943"/>
                <a:gd name="csY3" fmla="*/ 345874 h 3141906"/>
                <a:gd name="csX4" fmla="*/ 2076676 w 3704943"/>
                <a:gd name="csY4" fmla="*/ 555488 h 3141906"/>
                <a:gd name="csX5" fmla="*/ 1881414 w 3704943"/>
                <a:gd name="csY5" fmla="*/ 345874 h 3141906"/>
                <a:gd name="csX6" fmla="*/ 1881160 w 3704943"/>
                <a:gd name="csY6" fmla="*/ 346001 h 3141906"/>
                <a:gd name="csX7" fmla="*/ 1148116 w 3704943"/>
                <a:gd name="csY7" fmla="*/ 1577 h 3141906"/>
                <a:gd name="csX8" fmla="*/ 1560 w 3704943"/>
                <a:gd name="csY8" fmla="*/ 1051804 h 3141906"/>
                <a:gd name="csX9" fmla="*/ 298930 w 3704943"/>
                <a:gd name="csY9" fmla="*/ 1873684 h 3141906"/>
                <a:gd name="csX10" fmla="*/ 298676 w 3704943"/>
                <a:gd name="csY10" fmla="*/ 1873938 h 3141906"/>
                <a:gd name="csX11" fmla="*/ 1478125 w 3704943"/>
                <a:gd name="csY11" fmla="*/ 3141906 h 3141906"/>
                <a:gd name="csX12" fmla="*/ 2674212 w 3704943"/>
                <a:gd name="csY12" fmla="*/ 3141906 h 3141906"/>
                <a:gd name="csX13" fmla="*/ 3579658 w 3704943"/>
                <a:gd name="csY13" fmla="*/ 2169277 h 3141906"/>
                <a:gd name="csX14" fmla="*/ 3704880 w 3704943"/>
                <a:gd name="csY14" fmla="*/ 2034784 h 3141906"/>
                <a:gd name="csX15" fmla="*/ 3704880 w 3704943"/>
                <a:gd name="csY15" fmla="*/ 212905 h 314190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3704943" h="3141906">
                  <a:moveTo>
                    <a:pt x="3704944" y="212905"/>
                  </a:moveTo>
                  <a:cubicBezTo>
                    <a:pt x="3509554" y="67808"/>
                    <a:pt x="3265714" y="-12393"/>
                    <a:pt x="3005364" y="1577"/>
                  </a:cubicBezTo>
                  <a:cubicBezTo>
                    <a:pt x="2715106" y="17198"/>
                    <a:pt x="2457740" y="147119"/>
                    <a:pt x="2272193" y="346001"/>
                  </a:cubicBezTo>
                  <a:lnTo>
                    <a:pt x="2271939" y="345874"/>
                  </a:lnTo>
                  <a:lnTo>
                    <a:pt x="2076676" y="555488"/>
                  </a:lnTo>
                  <a:lnTo>
                    <a:pt x="1881414" y="345874"/>
                  </a:lnTo>
                  <a:lnTo>
                    <a:pt x="1881160" y="346001"/>
                  </a:lnTo>
                  <a:cubicBezTo>
                    <a:pt x="1695740" y="147119"/>
                    <a:pt x="1438248" y="17198"/>
                    <a:pt x="1148116" y="1577"/>
                  </a:cubicBezTo>
                  <a:cubicBezTo>
                    <a:pt x="546644" y="-30808"/>
                    <a:pt x="33247" y="439410"/>
                    <a:pt x="1560" y="1051804"/>
                  </a:cubicBezTo>
                  <a:cubicBezTo>
                    <a:pt x="-14950" y="1368161"/>
                    <a:pt x="100620" y="1660451"/>
                    <a:pt x="298930" y="1873684"/>
                  </a:cubicBezTo>
                  <a:lnTo>
                    <a:pt x="298676" y="1873938"/>
                  </a:lnTo>
                  <a:lnTo>
                    <a:pt x="1478125" y="3141906"/>
                  </a:lnTo>
                  <a:lnTo>
                    <a:pt x="2674212" y="3141906"/>
                  </a:lnTo>
                  <a:lnTo>
                    <a:pt x="3579658" y="2169277"/>
                  </a:lnTo>
                  <a:lnTo>
                    <a:pt x="3704880" y="2034784"/>
                  </a:lnTo>
                  <a:lnTo>
                    <a:pt x="3704880" y="212905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805D6E04-0454-A249-BBEC-926638D80F15}"/>
                </a:ext>
              </a:extLst>
            </p:cNvPr>
            <p:cNvSpPr/>
            <p:nvPr/>
          </p:nvSpPr>
          <p:spPr>
            <a:xfrm>
              <a:off x="6156029" y="3049968"/>
              <a:ext cx="3064334" cy="3553967"/>
            </a:xfrm>
            <a:custGeom>
              <a:avLst/>
              <a:gdLst>
                <a:gd name="csX0" fmla="*/ 1532233 w 3064334"/>
                <a:gd name="csY0" fmla="*/ 64 h 3553967"/>
                <a:gd name="csX1" fmla="*/ 292713 w 3064334"/>
                <a:gd name="csY1" fmla="*/ 1736598 h 3553967"/>
                <a:gd name="csX2" fmla="*/ 280648 w 3064334"/>
                <a:gd name="csY2" fmla="*/ 3553968 h 3553967"/>
                <a:gd name="csX3" fmla="*/ 2783119 w 3064334"/>
                <a:gd name="csY3" fmla="*/ 3553968 h 3553967"/>
                <a:gd name="csX4" fmla="*/ 2753973 w 3064334"/>
                <a:gd name="csY4" fmla="*/ 1711770 h 3553967"/>
                <a:gd name="csX5" fmla="*/ 1532169 w 3064334"/>
                <a:gd name="csY5" fmla="*/ 0 h 35539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064334" h="3553967">
                  <a:moveTo>
                    <a:pt x="1532233" y="64"/>
                  </a:moveTo>
                  <a:lnTo>
                    <a:pt x="292713" y="1736598"/>
                  </a:lnTo>
                  <a:cubicBezTo>
                    <a:pt x="-103337" y="2291588"/>
                    <a:pt x="-87779" y="3023235"/>
                    <a:pt x="280648" y="3553968"/>
                  </a:cubicBezTo>
                  <a:lnTo>
                    <a:pt x="2783119" y="3553968"/>
                  </a:lnTo>
                  <a:cubicBezTo>
                    <a:pt x="3177454" y="2986278"/>
                    <a:pt x="3147292" y="2240153"/>
                    <a:pt x="2753973" y="1711770"/>
                  </a:cubicBezTo>
                  <a:lnTo>
                    <a:pt x="1532169" y="0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pic>
        <p:nvPicPr>
          <p:cNvPr id="7" name="Wideo 6">
            <a:hlinkClick r:id="" action="ppaction://media"/>
            <a:extLst>
              <a:ext uri="{FF2B5EF4-FFF2-40B4-BE49-F238E27FC236}">
                <a16:creationId xmlns:a16="http://schemas.microsoft.com/office/drawing/2014/main" id="{9C76DC73-BCBB-633C-2EFC-FB449B5D53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7696" y="550545"/>
            <a:ext cx="3314766" cy="72060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47A54A8E-8A2F-D1FF-6D88-B84E0249BC0E}"/>
              </a:ext>
            </a:extLst>
          </p:cNvPr>
          <p:cNvSpPr txBox="1"/>
          <p:nvPr/>
        </p:nvSpPr>
        <p:spPr>
          <a:xfrm>
            <a:off x="546735" y="2045774"/>
            <a:ext cx="605328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0"/>
              </a:lnSpc>
            </a:pPr>
            <a:r>
              <a:rPr lang="pl-PL" sz="8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Więcej</a:t>
            </a:r>
          </a:p>
          <a:p>
            <a:pPr>
              <a:lnSpc>
                <a:spcPts val="9000"/>
              </a:lnSpc>
            </a:pPr>
            <a:r>
              <a:rPr lang="pl-PL" sz="8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dla zdrowia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2E786302-7D3D-3E16-E511-966E2C1695A8}"/>
              </a:ext>
            </a:extLst>
          </p:cNvPr>
          <p:cNvSpPr txBox="1"/>
          <p:nvPr/>
        </p:nvSpPr>
        <p:spPr>
          <a:xfrm>
            <a:off x="584835" y="5323805"/>
            <a:ext cx="290512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3200"/>
              </a:lnSpc>
            </a:pPr>
            <a:r>
              <a:rPr lang="pl-PL" b="1" dirty="0">
                <a:solidFill>
                  <a:srgbClr val="004D44"/>
                </a:solidFill>
              </a:rPr>
              <a:t>diag</a:t>
            </a:r>
            <a:r>
              <a:rPr lang="pl-PL" b="1" dirty="0">
                <a:solidFill>
                  <a:srgbClr val="EC660B"/>
                </a:solidFill>
              </a:rPr>
              <a:t>.</a:t>
            </a:r>
            <a:r>
              <a:rPr lang="pl-PL" b="1" dirty="0">
                <a:solidFill>
                  <a:srgbClr val="004D44"/>
                </a:solidFill>
              </a:rPr>
              <a:t>pl</a:t>
            </a:r>
          </a:p>
          <a:p>
            <a:pPr lvl="0">
              <a:lnSpc>
                <a:spcPts val="3200"/>
              </a:lnSpc>
            </a:pPr>
            <a:r>
              <a:rPr lang="pl-PL" b="1" dirty="0">
                <a:solidFill>
                  <a:srgbClr val="004D44"/>
                </a:solidFill>
              </a:rPr>
              <a:t>grupadiagnostyka</a:t>
            </a:r>
            <a:r>
              <a:rPr lang="pl-PL" b="1" dirty="0">
                <a:solidFill>
                  <a:srgbClr val="EC660B"/>
                </a:solidFill>
              </a:rPr>
              <a:t>.</a:t>
            </a:r>
            <a:r>
              <a:rPr lang="pl-PL" b="1" dirty="0">
                <a:solidFill>
                  <a:srgbClr val="004D44"/>
                </a:solidFill>
              </a:rPr>
              <a:t>pl </a:t>
            </a:r>
          </a:p>
        </p:txBody>
      </p:sp>
    </p:spTree>
    <p:extLst>
      <p:ext uri="{BB962C8B-B14F-4D97-AF65-F5344CB8AC3E}">
        <p14:creationId xmlns:p14="http://schemas.microsoft.com/office/powerpoint/2010/main" val="424358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rostokąt 40">
            <a:extLst>
              <a:ext uri="{FF2B5EF4-FFF2-40B4-BE49-F238E27FC236}">
                <a16:creationId xmlns:a16="http://schemas.microsoft.com/office/drawing/2014/main" id="{5DCB2FE1-5E19-53C8-FDF8-2D0CCFF810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A907CF84-AD42-F528-E914-5931B1F4F588}"/>
              </a:ext>
            </a:extLst>
          </p:cNvPr>
          <p:cNvGrpSpPr/>
          <p:nvPr/>
        </p:nvGrpSpPr>
        <p:grpSpPr>
          <a:xfrm>
            <a:off x="254000" y="277244"/>
            <a:ext cx="11684000" cy="6326756"/>
            <a:chOff x="254000" y="277244"/>
            <a:chExt cx="11684000" cy="6326756"/>
          </a:xfrm>
        </p:grpSpPr>
        <p:sp>
          <p:nvSpPr>
            <p:cNvPr id="42" name="Prostokąt 41">
              <a:extLst>
                <a:ext uri="{FF2B5EF4-FFF2-40B4-BE49-F238E27FC236}">
                  <a16:creationId xmlns:a16="http://schemas.microsoft.com/office/drawing/2014/main" id="{E05C2F18-98F7-26F1-DCC3-6A9AA1F7E973}"/>
                </a:ext>
              </a:extLst>
            </p:cNvPr>
            <p:cNvSpPr/>
            <p:nvPr/>
          </p:nvSpPr>
          <p:spPr>
            <a:xfrm>
              <a:off x="254000" y="3746500"/>
              <a:ext cx="5715000" cy="2857500"/>
            </a:xfrm>
            <a:prstGeom prst="rect">
              <a:avLst/>
            </a:pr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43" name="Prostokąt 42">
              <a:extLst>
                <a:ext uri="{FF2B5EF4-FFF2-40B4-BE49-F238E27FC236}">
                  <a16:creationId xmlns:a16="http://schemas.microsoft.com/office/drawing/2014/main" id="{EA7F0FE9-B274-F15D-CAAF-1ADDA5813E58}"/>
                </a:ext>
              </a:extLst>
            </p:cNvPr>
            <p:cNvSpPr/>
            <p:nvPr/>
          </p:nvSpPr>
          <p:spPr>
            <a:xfrm>
              <a:off x="6223000" y="3746500"/>
              <a:ext cx="5715000" cy="2857500"/>
            </a:xfrm>
            <a:prstGeom prst="rect">
              <a:avLst/>
            </a:pr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F9F9C9E8-949B-3B5F-91CE-619D359D8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041" y="277244"/>
              <a:ext cx="5688000" cy="3223196"/>
            </a:xfrm>
            <a:prstGeom prst="rect">
              <a:avLst/>
            </a:prstGeom>
          </p:spPr>
        </p:pic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5BCBD934-BC10-EC86-39C0-4BB7FFD53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077" y="278440"/>
              <a:ext cx="5685882" cy="3222000"/>
            </a:xfrm>
            <a:prstGeom prst="rect">
              <a:avLst/>
            </a:prstGeom>
          </p:spPr>
        </p:pic>
      </p:grp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295A6C56-F6CA-8EAE-4B76-403AE008527E}"/>
              </a:ext>
            </a:extLst>
          </p:cNvPr>
          <p:cNvSpPr txBox="1"/>
          <p:nvPr/>
        </p:nvSpPr>
        <p:spPr>
          <a:xfrm>
            <a:off x="847929" y="4476852"/>
            <a:ext cx="4777885" cy="1605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Misja</a:t>
            </a:r>
          </a:p>
          <a:p>
            <a:pPr>
              <a:lnSpc>
                <a:spcPts val="3000"/>
              </a:lnSpc>
            </a:pP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pl-PL" sz="24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Badamy, aby pomagać ludziom, dbać o zdrowie i żyć dłużej </a:t>
            </a:r>
          </a:p>
        </p:txBody>
      </p:sp>
      <p:grpSp>
        <p:nvGrpSpPr>
          <p:cNvPr id="15" name="Grafika 4">
            <a:extLst>
              <a:ext uri="{FF2B5EF4-FFF2-40B4-BE49-F238E27FC236}">
                <a16:creationId xmlns:a16="http://schemas.microsoft.com/office/drawing/2014/main" id="{80D55262-D39C-D7C7-F917-409DEB3094D3}"/>
              </a:ext>
            </a:extLst>
          </p:cNvPr>
          <p:cNvGrpSpPr/>
          <p:nvPr/>
        </p:nvGrpSpPr>
        <p:grpSpPr>
          <a:xfrm>
            <a:off x="473808" y="444563"/>
            <a:ext cx="2090419" cy="302894"/>
            <a:chOff x="7747127" y="444563"/>
            <a:chExt cx="2090419" cy="302894"/>
          </a:xfrm>
        </p:grpSpPr>
        <p:sp>
          <p:nvSpPr>
            <p:cNvPr id="16" name="Dowolny kształt: kształt 15">
              <a:extLst>
                <a:ext uri="{FF2B5EF4-FFF2-40B4-BE49-F238E27FC236}">
                  <a16:creationId xmlns:a16="http://schemas.microsoft.com/office/drawing/2014/main" id="{CFB03064-2AC0-4324-B1AB-3F962DEDE619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00947EB2-A5AD-8071-BAA3-5C19702A8415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E9713A48-D944-7E86-D940-E15381D82909}"/>
              </a:ext>
            </a:extLst>
          </p:cNvPr>
          <p:cNvSpPr txBox="1"/>
          <p:nvPr/>
        </p:nvSpPr>
        <p:spPr>
          <a:xfrm>
            <a:off x="6814796" y="4476852"/>
            <a:ext cx="4777885" cy="1605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Wizja</a:t>
            </a:r>
          </a:p>
          <a:p>
            <a:pPr>
              <a:lnSpc>
                <a:spcPts val="3000"/>
              </a:lnSpc>
            </a:pP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</a:pPr>
            <a:r>
              <a:rPr lang="pl-PL" sz="24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Wyznaczamy standardy diagnostyki i profilaktyki</a:t>
            </a:r>
          </a:p>
        </p:txBody>
      </p:sp>
      <p:grpSp>
        <p:nvGrpSpPr>
          <p:cNvPr id="28" name="Grafika 25">
            <a:extLst>
              <a:ext uri="{FF2B5EF4-FFF2-40B4-BE49-F238E27FC236}">
                <a16:creationId xmlns:a16="http://schemas.microsoft.com/office/drawing/2014/main" id="{FFF141A0-9AD8-49E9-28CA-3BE2D80F58DD}"/>
              </a:ext>
            </a:extLst>
          </p:cNvPr>
          <p:cNvGrpSpPr/>
          <p:nvPr/>
        </p:nvGrpSpPr>
        <p:grpSpPr>
          <a:xfrm>
            <a:off x="6411243" y="444563"/>
            <a:ext cx="640544" cy="932438"/>
            <a:chOff x="6550203" y="1737162"/>
            <a:chExt cx="795071" cy="1157382"/>
          </a:xfrm>
          <a:solidFill>
            <a:srgbClr val="EC660B"/>
          </a:solidFill>
        </p:grpSpPr>
        <p:sp>
          <p:nvSpPr>
            <p:cNvPr id="29" name="Prostokąt 28">
              <a:extLst>
                <a:ext uri="{FF2B5EF4-FFF2-40B4-BE49-F238E27FC236}">
                  <a16:creationId xmlns:a16="http://schemas.microsoft.com/office/drawing/2014/main" id="{734A34FB-CFD4-AFAC-5668-5390D49AD997}"/>
                </a:ext>
              </a:extLst>
            </p:cNvPr>
            <p:cNvSpPr/>
            <p:nvPr/>
          </p:nvSpPr>
          <p:spPr>
            <a:xfrm>
              <a:off x="6782243" y="1912422"/>
              <a:ext cx="328041" cy="58102"/>
            </a:xfrm>
            <a:prstGeom prst="rect">
              <a:avLst/>
            </a:prstGeom>
            <a:solidFill>
              <a:srgbClr val="EC660B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49664FBE-3C82-3149-747E-6B3D0AD8B51F}"/>
                </a:ext>
              </a:extLst>
            </p:cNvPr>
            <p:cNvSpPr/>
            <p:nvPr/>
          </p:nvSpPr>
          <p:spPr>
            <a:xfrm>
              <a:off x="6781481" y="1737162"/>
              <a:ext cx="328041" cy="124396"/>
            </a:xfrm>
            <a:custGeom>
              <a:avLst/>
              <a:gdLst>
                <a:gd name="csX0" fmla="*/ 0 w 328041"/>
                <a:gd name="csY0" fmla="*/ 124396 h 124396"/>
                <a:gd name="csX1" fmla="*/ 0 w 328041"/>
                <a:gd name="csY1" fmla="*/ 123730 h 124396"/>
                <a:gd name="csX2" fmla="*/ 164021 w 328041"/>
                <a:gd name="csY2" fmla="*/ 0 h 124396"/>
                <a:gd name="csX3" fmla="*/ 328041 w 328041"/>
                <a:gd name="csY3" fmla="*/ 123730 h 124396"/>
                <a:gd name="csX4" fmla="*/ 6858 w 328041"/>
                <a:gd name="csY4" fmla="*/ 123730 h 124396"/>
                <a:gd name="csX5" fmla="*/ 95 w 328041"/>
                <a:gd name="csY5" fmla="*/ 124396 h 1243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8041" h="124396">
                  <a:moveTo>
                    <a:pt x="0" y="124396"/>
                  </a:moveTo>
                  <a:cubicBezTo>
                    <a:pt x="0" y="124396"/>
                    <a:pt x="0" y="123920"/>
                    <a:pt x="0" y="123730"/>
                  </a:cubicBezTo>
                  <a:cubicBezTo>
                    <a:pt x="0" y="55436"/>
                    <a:pt x="73438" y="0"/>
                    <a:pt x="164021" y="0"/>
                  </a:cubicBezTo>
                  <a:cubicBezTo>
                    <a:pt x="254603" y="0"/>
                    <a:pt x="328041" y="55436"/>
                    <a:pt x="328041" y="123730"/>
                  </a:cubicBezTo>
                  <a:lnTo>
                    <a:pt x="6858" y="123730"/>
                  </a:lnTo>
                  <a:cubicBezTo>
                    <a:pt x="4572" y="123730"/>
                    <a:pt x="2286" y="124206"/>
                    <a:pt x="95" y="124396"/>
                  </a:cubicBezTo>
                </a:path>
              </a:pathLst>
            </a:custGeom>
            <a:solidFill>
              <a:srgbClr val="EC660B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E77163BC-3643-53D9-C418-96967AF50801}"/>
                </a:ext>
              </a:extLst>
            </p:cNvPr>
            <p:cNvSpPr/>
            <p:nvPr/>
          </p:nvSpPr>
          <p:spPr>
            <a:xfrm>
              <a:off x="6550203" y="2021483"/>
              <a:ext cx="795071" cy="873061"/>
            </a:xfrm>
            <a:custGeom>
              <a:avLst/>
              <a:gdLst>
                <a:gd name="csX0" fmla="*/ 277284 w 795071"/>
                <a:gd name="csY0" fmla="*/ 59436 h 873061"/>
                <a:gd name="csX1" fmla="*/ 517790 w 795071"/>
                <a:gd name="csY1" fmla="*/ 58388 h 873061"/>
                <a:gd name="csX2" fmla="*/ 621708 w 795071"/>
                <a:gd name="csY2" fmla="*/ 220218 h 873061"/>
                <a:gd name="csX3" fmla="*/ 736865 w 795071"/>
                <a:gd name="csY3" fmla="*/ 461677 h 873061"/>
                <a:gd name="csX4" fmla="*/ 641615 w 795071"/>
                <a:gd name="csY4" fmla="*/ 710946 h 873061"/>
                <a:gd name="csX5" fmla="*/ 394441 w 795071"/>
                <a:gd name="csY5" fmla="*/ 814864 h 873061"/>
                <a:gd name="csX6" fmla="*/ 149363 w 795071"/>
                <a:gd name="csY6" fmla="*/ 706946 h 873061"/>
                <a:gd name="csX7" fmla="*/ 58590 w 795071"/>
                <a:gd name="csY7" fmla="*/ 457676 h 873061"/>
                <a:gd name="csX8" fmla="*/ 177843 w 795071"/>
                <a:gd name="csY8" fmla="*/ 216027 h 873061"/>
                <a:gd name="csX9" fmla="*/ 277284 w 795071"/>
                <a:gd name="csY9" fmla="*/ 59341 h 873061"/>
                <a:gd name="csX10" fmla="*/ 562081 w 795071"/>
                <a:gd name="csY10" fmla="*/ 0 h 873061"/>
                <a:gd name="csX11" fmla="*/ 232326 w 795071"/>
                <a:gd name="csY11" fmla="*/ 1429 h 873061"/>
                <a:gd name="csX12" fmla="*/ 226897 w 795071"/>
                <a:gd name="csY12" fmla="*/ 23432 h 873061"/>
                <a:gd name="csX13" fmla="*/ 139933 w 795071"/>
                <a:gd name="csY13" fmla="*/ 172021 h 873061"/>
                <a:gd name="csX14" fmla="*/ 582 w 795071"/>
                <a:gd name="csY14" fmla="*/ 454628 h 873061"/>
                <a:gd name="csX15" fmla="*/ 106977 w 795071"/>
                <a:gd name="csY15" fmla="*/ 746760 h 873061"/>
                <a:gd name="csX16" fmla="*/ 393870 w 795071"/>
                <a:gd name="csY16" fmla="*/ 873062 h 873061"/>
                <a:gd name="csX17" fmla="*/ 397299 w 795071"/>
                <a:gd name="csY17" fmla="*/ 873062 h 873061"/>
                <a:gd name="csX18" fmla="*/ 683144 w 795071"/>
                <a:gd name="csY18" fmla="*/ 751427 h 873061"/>
                <a:gd name="csX19" fmla="*/ 794777 w 795071"/>
                <a:gd name="csY19" fmla="*/ 459391 h 873061"/>
                <a:gd name="csX20" fmla="*/ 659998 w 795071"/>
                <a:gd name="csY20" fmla="*/ 176594 h 873061"/>
                <a:gd name="csX21" fmla="*/ 567606 w 795071"/>
                <a:gd name="csY21" fmla="*/ 21908 h 873061"/>
                <a:gd name="csX22" fmla="*/ 561986 w 795071"/>
                <a:gd name="csY22" fmla="*/ 95 h 8730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795071" h="873061">
                  <a:moveTo>
                    <a:pt x="277284" y="59436"/>
                  </a:moveTo>
                  <a:lnTo>
                    <a:pt x="517790" y="58388"/>
                  </a:lnTo>
                  <a:cubicBezTo>
                    <a:pt x="538459" y="124301"/>
                    <a:pt x="571797" y="176213"/>
                    <a:pt x="621708" y="220218"/>
                  </a:cubicBezTo>
                  <a:cubicBezTo>
                    <a:pt x="692383" y="282607"/>
                    <a:pt x="733246" y="368332"/>
                    <a:pt x="736865" y="461677"/>
                  </a:cubicBezTo>
                  <a:cubicBezTo>
                    <a:pt x="740485" y="555212"/>
                    <a:pt x="706671" y="643795"/>
                    <a:pt x="641615" y="710946"/>
                  </a:cubicBezTo>
                  <a:cubicBezTo>
                    <a:pt x="575893" y="778764"/>
                    <a:pt x="487882" y="815721"/>
                    <a:pt x="394441" y="814864"/>
                  </a:cubicBezTo>
                  <a:cubicBezTo>
                    <a:pt x="300811" y="814102"/>
                    <a:pt x="213847" y="775811"/>
                    <a:pt x="149363" y="706946"/>
                  </a:cubicBezTo>
                  <a:cubicBezTo>
                    <a:pt x="85927" y="639128"/>
                    <a:pt x="53637" y="550640"/>
                    <a:pt x="58590" y="457676"/>
                  </a:cubicBezTo>
                  <a:cubicBezTo>
                    <a:pt x="63543" y="363950"/>
                    <a:pt x="105929" y="278130"/>
                    <a:pt x="177843" y="216027"/>
                  </a:cubicBezTo>
                  <a:cubicBezTo>
                    <a:pt x="225754" y="174688"/>
                    <a:pt x="257757" y="124492"/>
                    <a:pt x="277284" y="59341"/>
                  </a:cubicBezTo>
                  <a:moveTo>
                    <a:pt x="562081" y="0"/>
                  </a:moveTo>
                  <a:lnTo>
                    <a:pt x="232326" y="1429"/>
                  </a:lnTo>
                  <a:lnTo>
                    <a:pt x="226897" y="23432"/>
                  </a:lnTo>
                  <a:cubicBezTo>
                    <a:pt x="210990" y="88011"/>
                    <a:pt x="184129" y="133826"/>
                    <a:pt x="139933" y="172021"/>
                  </a:cubicBezTo>
                  <a:cubicBezTo>
                    <a:pt x="55923" y="244507"/>
                    <a:pt x="6393" y="344900"/>
                    <a:pt x="582" y="454628"/>
                  </a:cubicBezTo>
                  <a:cubicBezTo>
                    <a:pt x="-5228" y="563499"/>
                    <a:pt x="32587" y="667226"/>
                    <a:pt x="106977" y="746760"/>
                  </a:cubicBezTo>
                  <a:cubicBezTo>
                    <a:pt x="182320" y="827246"/>
                    <a:pt x="284237" y="872109"/>
                    <a:pt x="393870" y="873062"/>
                  </a:cubicBezTo>
                  <a:cubicBezTo>
                    <a:pt x="395013" y="873062"/>
                    <a:pt x="396156" y="873062"/>
                    <a:pt x="397299" y="873062"/>
                  </a:cubicBezTo>
                  <a:cubicBezTo>
                    <a:pt x="505789" y="873062"/>
                    <a:pt x="607135" y="829913"/>
                    <a:pt x="683144" y="751427"/>
                  </a:cubicBezTo>
                  <a:cubicBezTo>
                    <a:pt x="758296" y="673894"/>
                    <a:pt x="798968" y="567404"/>
                    <a:pt x="794777" y="459391"/>
                  </a:cubicBezTo>
                  <a:cubicBezTo>
                    <a:pt x="790491" y="350044"/>
                    <a:pt x="742675" y="249650"/>
                    <a:pt x="659998" y="176594"/>
                  </a:cubicBezTo>
                  <a:cubicBezTo>
                    <a:pt x="613231" y="135255"/>
                    <a:pt x="584656" y="87535"/>
                    <a:pt x="567606" y="21908"/>
                  </a:cubicBezTo>
                  <a:lnTo>
                    <a:pt x="561986" y="95"/>
                  </a:lnTo>
                  <a:close/>
                </a:path>
              </a:pathLst>
            </a:custGeom>
            <a:solidFill>
              <a:srgbClr val="EC660B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2" name="Dowolny kształt: kształt 31">
              <a:extLst>
                <a:ext uri="{FF2B5EF4-FFF2-40B4-BE49-F238E27FC236}">
                  <a16:creationId xmlns:a16="http://schemas.microsoft.com/office/drawing/2014/main" id="{ED9949AA-7F3A-CD36-3D6E-0A1A6DE6F486}"/>
                </a:ext>
              </a:extLst>
            </p:cNvPr>
            <p:cNvSpPr/>
            <p:nvPr/>
          </p:nvSpPr>
          <p:spPr>
            <a:xfrm>
              <a:off x="6952169" y="2480303"/>
              <a:ext cx="275653" cy="298323"/>
            </a:xfrm>
            <a:custGeom>
              <a:avLst/>
              <a:gdLst>
                <a:gd name="csX0" fmla="*/ 189166 w 275653"/>
                <a:gd name="csY0" fmla="*/ 228505 h 298323"/>
                <a:gd name="csX1" fmla="*/ 0 w 275653"/>
                <a:gd name="csY1" fmla="*/ 298323 h 298323"/>
                <a:gd name="csX2" fmla="*/ 0 w 275653"/>
                <a:gd name="csY2" fmla="*/ 240125 h 298323"/>
                <a:gd name="csX3" fmla="*/ 150495 w 275653"/>
                <a:gd name="csY3" fmla="*/ 185166 h 298323"/>
                <a:gd name="csX4" fmla="*/ 217551 w 275653"/>
                <a:gd name="csY4" fmla="*/ 0 h 298323"/>
                <a:gd name="csX5" fmla="*/ 275654 w 275653"/>
                <a:gd name="csY5" fmla="*/ 0 h 298323"/>
                <a:gd name="csX6" fmla="*/ 189166 w 275653"/>
                <a:gd name="csY6" fmla="*/ 228600 h 2983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75653" h="298323">
                  <a:moveTo>
                    <a:pt x="189166" y="228505"/>
                  </a:moveTo>
                  <a:cubicBezTo>
                    <a:pt x="124873" y="286798"/>
                    <a:pt x="42958" y="297180"/>
                    <a:pt x="0" y="298323"/>
                  </a:cubicBezTo>
                  <a:lnTo>
                    <a:pt x="0" y="240125"/>
                  </a:lnTo>
                  <a:cubicBezTo>
                    <a:pt x="34671" y="238982"/>
                    <a:pt x="100870" y="230410"/>
                    <a:pt x="150495" y="185166"/>
                  </a:cubicBezTo>
                  <a:cubicBezTo>
                    <a:pt x="194977" y="144589"/>
                    <a:pt x="217551" y="82296"/>
                    <a:pt x="217551" y="0"/>
                  </a:cubicBezTo>
                  <a:lnTo>
                    <a:pt x="275654" y="0"/>
                  </a:lnTo>
                  <a:cubicBezTo>
                    <a:pt x="275654" y="99631"/>
                    <a:pt x="246602" y="176594"/>
                    <a:pt x="189166" y="228600"/>
                  </a:cubicBezTo>
                </a:path>
              </a:pathLst>
            </a:custGeom>
            <a:solidFill>
              <a:srgbClr val="EC660B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33" name="Grafika 25">
            <a:extLst>
              <a:ext uri="{FF2B5EF4-FFF2-40B4-BE49-F238E27FC236}">
                <a16:creationId xmlns:a16="http://schemas.microsoft.com/office/drawing/2014/main" id="{DAF867B7-03E8-6779-A3FF-F6833304B3D6}"/>
              </a:ext>
            </a:extLst>
          </p:cNvPr>
          <p:cNvGrpSpPr/>
          <p:nvPr/>
        </p:nvGrpSpPr>
        <p:grpSpPr>
          <a:xfrm>
            <a:off x="453516" y="2318362"/>
            <a:ext cx="982317" cy="985770"/>
            <a:chOff x="4366703" y="1703920"/>
            <a:chExt cx="1219295" cy="1223581"/>
          </a:xfrm>
          <a:solidFill>
            <a:srgbClr val="C6F5ED"/>
          </a:solidFill>
        </p:grpSpPr>
        <p:sp>
          <p:nvSpPr>
            <p:cNvPr id="34" name="Dowolny kształt: kształt 33">
              <a:extLst>
                <a:ext uri="{FF2B5EF4-FFF2-40B4-BE49-F238E27FC236}">
                  <a16:creationId xmlns:a16="http://schemas.microsoft.com/office/drawing/2014/main" id="{DE33AE6F-2BB8-62E3-387C-F4366F0A162B}"/>
                </a:ext>
              </a:extLst>
            </p:cNvPr>
            <p:cNvSpPr/>
            <p:nvPr/>
          </p:nvSpPr>
          <p:spPr>
            <a:xfrm>
              <a:off x="4733124" y="1703920"/>
              <a:ext cx="852874" cy="857456"/>
            </a:xfrm>
            <a:custGeom>
              <a:avLst/>
              <a:gdLst>
                <a:gd name="csX0" fmla="*/ 612272 w 852874"/>
                <a:gd name="csY0" fmla="*/ 281940 h 857456"/>
                <a:gd name="csX1" fmla="*/ 269182 w 852874"/>
                <a:gd name="csY1" fmla="*/ 625602 h 857456"/>
                <a:gd name="csX2" fmla="*/ 237083 w 852874"/>
                <a:gd name="csY2" fmla="*/ 826961 h 857456"/>
                <a:gd name="csX3" fmla="*/ 43249 w 852874"/>
                <a:gd name="csY3" fmla="*/ 814483 h 857456"/>
                <a:gd name="csX4" fmla="*/ 33533 w 852874"/>
                <a:gd name="csY4" fmla="*/ 616553 h 857456"/>
                <a:gd name="csX5" fmla="*/ 232511 w 852874"/>
                <a:gd name="csY5" fmla="*/ 588074 h 857456"/>
                <a:gd name="csX6" fmla="*/ 570267 w 852874"/>
                <a:gd name="csY6" fmla="*/ 250698 h 857456"/>
                <a:gd name="csX7" fmla="*/ 551884 w 852874"/>
                <a:gd name="csY7" fmla="*/ 168783 h 857456"/>
                <a:gd name="csX8" fmla="*/ 730573 w 852874"/>
                <a:gd name="csY8" fmla="*/ 0 h 857456"/>
                <a:gd name="csX9" fmla="*/ 757624 w 852874"/>
                <a:gd name="csY9" fmla="*/ 96107 h 857456"/>
                <a:gd name="csX10" fmla="*/ 852874 w 852874"/>
                <a:gd name="csY10" fmla="*/ 129350 h 857456"/>
                <a:gd name="csX11" fmla="*/ 677233 w 852874"/>
                <a:gd name="csY11" fmla="*/ 296894 h 857456"/>
                <a:gd name="csX12" fmla="*/ 612272 w 852874"/>
                <a:gd name="csY12" fmla="*/ 281845 h 85745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852874" h="857456">
                  <a:moveTo>
                    <a:pt x="612272" y="281940"/>
                  </a:moveTo>
                  <a:lnTo>
                    <a:pt x="269182" y="625602"/>
                  </a:lnTo>
                  <a:cubicBezTo>
                    <a:pt x="313759" y="698849"/>
                    <a:pt x="298709" y="777430"/>
                    <a:pt x="237083" y="826961"/>
                  </a:cubicBezTo>
                  <a:cubicBezTo>
                    <a:pt x="183076" y="870299"/>
                    <a:pt x="96970" y="868585"/>
                    <a:pt x="43249" y="814483"/>
                  </a:cubicBezTo>
                  <a:cubicBezTo>
                    <a:pt x="-8567" y="762286"/>
                    <a:pt x="-16282" y="677323"/>
                    <a:pt x="33533" y="616553"/>
                  </a:cubicBezTo>
                  <a:cubicBezTo>
                    <a:pt x="79444" y="560451"/>
                    <a:pt x="160597" y="543497"/>
                    <a:pt x="232511" y="588074"/>
                  </a:cubicBezTo>
                  <a:lnTo>
                    <a:pt x="570267" y="250698"/>
                  </a:lnTo>
                  <a:lnTo>
                    <a:pt x="551884" y="168783"/>
                  </a:lnTo>
                  <a:lnTo>
                    <a:pt x="730573" y="0"/>
                  </a:lnTo>
                  <a:lnTo>
                    <a:pt x="757624" y="96107"/>
                  </a:lnTo>
                  <a:lnTo>
                    <a:pt x="852874" y="129350"/>
                  </a:lnTo>
                  <a:lnTo>
                    <a:pt x="677233" y="296894"/>
                  </a:lnTo>
                  <a:lnTo>
                    <a:pt x="612272" y="281845"/>
                  </a:lnTo>
                  <a:close/>
                </a:path>
              </a:pathLst>
            </a:custGeom>
            <a:solidFill>
              <a:srgbClr val="C6F5ED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A4C6BBF4-C4E6-FBD1-57C3-D22C057FFAEC}"/>
                </a:ext>
              </a:extLst>
            </p:cNvPr>
            <p:cNvSpPr/>
            <p:nvPr/>
          </p:nvSpPr>
          <p:spPr>
            <a:xfrm>
              <a:off x="4539677" y="2072919"/>
              <a:ext cx="681799" cy="681799"/>
            </a:xfrm>
            <a:custGeom>
              <a:avLst/>
              <a:gdLst>
                <a:gd name="csX0" fmla="*/ 593598 w 681799"/>
                <a:gd name="csY0" fmla="*/ 192881 h 681799"/>
                <a:gd name="csX1" fmla="*/ 634079 w 681799"/>
                <a:gd name="csY1" fmla="*/ 340805 h 681799"/>
                <a:gd name="csX2" fmla="*/ 340900 w 681799"/>
                <a:gd name="csY2" fmla="*/ 633984 h 681799"/>
                <a:gd name="csX3" fmla="*/ 47720 w 681799"/>
                <a:gd name="csY3" fmla="*/ 340805 h 681799"/>
                <a:gd name="csX4" fmla="*/ 340900 w 681799"/>
                <a:gd name="csY4" fmla="*/ 47625 h 681799"/>
                <a:gd name="csX5" fmla="*/ 489299 w 681799"/>
                <a:gd name="csY5" fmla="*/ 88392 h 681799"/>
                <a:gd name="csX6" fmla="*/ 523970 w 681799"/>
                <a:gd name="csY6" fmla="*/ 53721 h 681799"/>
                <a:gd name="csX7" fmla="*/ 340900 w 681799"/>
                <a:gd name="csY7" fmla="*/ 0 h 681799"/>
                <a:gd name="csX8" fmla="*/ 0 w 681799"/>
                <a:gd name="csY8" fmla="*/ 340900 h 681799"/>
                <a:gd name="csX9" fmla="*/ 340900 w 681799"/>
                <a:gd name="csY9" fmla="*/ 681799 h 681799"/>
                <a:gd name="csX10" fmla="*/ 681799 w 681799"/>
                <a:gd name="csY10" fmla="*/ 340900 h 681799"/>
                <a:gd name="csX11" fmla="*/ 628269 w 681799"/>
                <a:gd name="csY11" fmla="*/ 158210 h 681799"/>
                <a:gd name="csX12" fmla="*/ 593598 w 681799"/>
                <a:gd name="csY12" fmla="*/ 192881 h 6817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81799" h="681799">
                  <a:moveTo>
                    <a:pt x="593598" y="192881"/>
                  </a:moveTo>
                  <a:cubicBezTo>
                    <a:pt x="619220" y="236410"/>
                    <a:pt x="634079" y="286798"/>
                    <a:pt x="634079" y="340805"/>
                  </a:cubicBezTo>
                  <a:cubicBezTo>
                    <a:pt x="634079" y="502444"/>
                    <a:pt x="502539" y="633984"/>
                    <a:pt x="340900" y="633984"/>
                  </a:cubicBezTo>
                  <a:cubicBezTo>
                    <a:pt x="179260" y="633984"/>
                    <a:pt x="47720" y="502444"/>
                    <a:pt x="47720" y="340805"/>
                  </a:cubicBezTo>
                  <a:cubicBezTo>
                    <a:pt x="47720" y="179165"/>
                    <a:pt x="179260" y="47625"/>
                    <a:pt x="340900" y="47625"/>
                  </a:cubicBezTo>
                  <a:cubicBezTo>
                    <a:pt x="395097" y="47625"/>
                    <a:pt x="445675" y="62674"/>
                    <a:pt x="489299" y="88392"/>
                  </a:cubicBezTo>
                  <a:lnTo>
                    <a:pt x="523970" y="53721"/>
                  </a:lnTo>
                  <a:cubicBezTo>
                    <a:pt x="471011" y="19812"/>
                    <a:pt x="408337" y="0"/>
                    <a:pt x="340900" y="0"/>
                  </a:cubicBezTo>
                  <a:cubicBezTo>
                    <a:pt x="152971" y="0"/>
                    <a:pt x="0" y="152876"/>
                    <a:pt x="0" y="340900"/>
                  </a:cubicBezTo>
                  <a:cubicBezTo>
                    <a:pt x="0" y="528923"/>
                    <a:pt x="152876" y="681799"/>
                    <a:pt x="340900" y="681799"/>
                  </a:cubicBezTo>
                  <a:cubicBezTo>
                    <a:pt x="528923" y="681799"/>
                    <a:pt x="681799" y="528923"/>
                    <a:pt x="681799" y="340900"/>
                  </a:cubicBezTo>
                  <a:cubicBezTo>
                    <a:pt x="681799" y="273653"/>
                    <a:pt x="661988" y="211074"/>
                    <a:pt x="628269" y="158210"/>
                  </a:cubicBezTo>
                  <a:lnTo>
                    <a:pt x="593598" y="192881"/>
                  </a:lnTo>
                  <a:close/>
                </a:path>
              </a:pathLst>
            </a:custGeom>
            <a:solidFill>
              <a:srgbClr val="C6F5ED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6" name="Dowolny kształt: kształt 35">
              <a:extLst>
                <a:ext uri="{FF2B5EF4-FFF2-40B4-BE49-F238E27FC236}">
                  <a16:creationId xmlns:a16="http://schemas.microsoft.com/office/drawing/2014/main" id="{3E577715-08C2-3E09-B8A2-17E8A69A91E8}"/>
                </a:ext>
              </a:extLst>
            </p:cNvPr>
            <p:cNvSpPr/>
            <p:nvPr/>
          </p:nvSpPr>
          <p:spPr>
            <a:xfrm>
              <a:off x="4366703" y="1899944"/>
              <a:ext cx="1027557" cy="1027556"/>
            </a:xfrm>
            <a:custGeom>
              <a:avLst/>
              <a:gdLst>
                <a:gd name="csX0" fmla="*/ 891064 w 1027557"/>
                <a:gd name="csY0" fmla="*/ 241173 h 1027556"/>
                <a:gd name="csX1" fmla="*/ 979932 w 1027557"/>
                <a:gd name="csY1" fmla="*/ 513874 h 1027556"/>
                <a:gd name="csX2" fmla="*/ 513779 w 1027557"/>
                <a:gd name="csY2" fmla="*/ 980027 h 1027556"/>
                <a:gd name="csX3" fmla="*/ 47625 w 1027557"/>
                <a:gd name="csY3" fmla="*/ 513874 h 1027556"/>
                <a:gd name="csX4" fmla="*/ 513779 w 1027557"/>
                <a:gd name="csY4" fmla="*/ 47720 h 1027556"/>
                <a:gd name="csX5" fmla="*/ 786860 w 1027557"/>
                <a:gd name="csY5" fmla="*/ 136874 h 1027556"/>
                <a:gd name="csX6" fmla="*/ 820864 w 1027557"/>
                <a:gd name="csY6" fmla="*/ 102870 h 1027556"/>
                <a:gd name="csX7" fmla="*/ 513779 w 1027557"/>
                <a:gd name="csY7" fmla="*/ 0 h 1027556"/>
                <a:gd name="csX8" fmla="*/ 0 w 1027557"/>
                <a:gd name="csY8" fmla="*/ 513779 h 1027556"/>
                <a:gd name="csX9" fmla="*/ 513779 w 1027557"/>
                <a:gd name="csY9" fmla="*/ 1027557 h 1027556"/>
                <a:gd name="csX10" fmla="*/ 1027557 w 1027557"/>
                <a:gd name="csY10" fmla="*/ 513779 h 1027556"/>
                <a:gd name="csX11" fmla="*/ 924973 w 1027557"/>
                <a:gd name="csY11" fmla="*/ 207074 h 1027556"/>
                <a:gd name="csX12" fmla="*/ 890968 w 1027557"/>
                <a:gd name="csY12" fmla="*/ 241078 h 102755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1027557" h="1027556">
                  <a:moveTo>
                    <a:pt x="891064" y="241173"/>
                  </a:moveTo>
                  <a:cubicBezTo>
                    <a:pt x="946690" y="317944"/>
                    <a:pt x="979932" y="411956"/>
                    <a:pt x="979932" y="513874"/>
                  </a:cubicBezTo>
                  <a:cubicBezTo>
                    <a:pt x="979932" y="770858"/>
                    <a:pt x="770858" y="980027"/>
                    <a:pt x="513779" y="980027"/>
                  </a:cubicBezTo>
                  <a:cubicBezTo>
                    <a:pt x="256699" y="980027"/>
                    <a:pt x="47625" y="770954"/>
                    <a:pt x="47625" y="513874"/>
                  </a:cubicBezTo>
                  <a:cubicBezTo>
                    <a:pt x="47625" y="256794"/>
                    <a:pt x="256699" y="47720"/>
                    <a:pt x="513779" y="47720"/>
                  </a:cubicBezTo>
                  <a:cubicBezTo>
                    <a:pt x="615791" y="47720"/>
                    <a:pt x="709993" y="81058"/>
                    <a:pt x="786860" y="136874"/>
                  </a:cubicBezTo>
                  <a:lnTo>
                    <a:pt x="820864" y="102870"/>
                  </a:lnTo>
                  <a:cubicBezTo>
                    <a:pt x="735044" y="38576"/>
                    <a:pt x="628936" y="0"/>
                    <a:pt x="513779" y="0"/>
                  </a:cubicBezTo>
                  <a:cubicBezTo>
                    <a:pt x="230505" y="0"/>
                    <a:pt x="0" y="230505"/>
                    <a:pt x="0" y="513779"/>
                  </a:cubicBezTo>
                  <a:cubicBezTo>
                    <a:pt x="0" y="797052"/>
                    <a:pt x="230505" y="1027557"/>
                    <a:pt x="513779" y="1027557"/>
                  </a:cubicBezTo>
                  <a:cubicBezTo>
                    <a:pt x="797052" y="1027557"/>
                    <a:pt x="1027557" y="797052"/>
                    <a:pt x="1027557" y="513779"/>
                  </a:cubicBezTo>
                  <a:cubicBezTo>
                    <a:pt x="1027557" y="398717"/>
                    <a:pt x="989076" y="292799"/>
                    <a:pt x="924973" y="207074"/>
                  </a:cubicBezTo>
                  <a:lnTo>
                    <a:pt x="890968" y="241078"/>
                  </a:lnTo>
                  <a:close/>
                </a:path>
              </a:pathLst>
            </a:custGeom>
            <a:solidFill>
              <a:srgbClr val="C6F5ED"/>
            </a:solidFill>
            <a:ln w="9525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5" name="Grupa 4">
            <a:extLst>
              <a:ext uri="{FF2B5EF4-FFF2-40B4-BE49-F238E27FC236}">
                <a16:creationId xmlns:a16="http://schemas.microsoft.com/office/drawing/2014/main" id="{F8A89C12-DBE1-2987-DE60-257F69557C7D}"/>
              </a:ext>
            </a:extLst>
          </p:cNvPr>
          <p:cNvGrpSpPr/>
          <p:nvPr/>
        </p:nvGrpSpPr>
        <p:grpSpPr>
          <a:xfrm>
            <a:off x="10565878" y="3954759"/>
            <a:ext cx="1091890" cy="738471"/>
            <a:chOff x="5849488" y="5498174"/>
            <a:chExt cx="1234528" cy="834941"/>
          </a:xfrm>
        </p:grpSpPr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04EB3677-5FE2-C75A-4FF6-C4C3A5D85FC8}"/>
                </a:ext>
              </a:extLst>
            </p:cNvPr>
            <p:cNvSpPr/>
            <p:nvPr/>
          </p:nvSpPr>
          <p:spPr>
            <a:xfrm>
              <a:off x="5849488" y="5498174"/>
              <a:ext cx="607184" cy="834941"/>
            </a:xfrm>
            <a:custGeom>
              <a:avLst/>
              <a:gdLst>
                <a:gd name="csX0" fmla="*/ 549187 w 607184"/>
                <a:gd name="csY0" fmla="*/ 707517 h 834941"/>
                <a:gd name="csX1" fmla="*/ 125134 w 607184"/>
                <a:gd name="csY1" fmla="*/ 775843 h 834941"/>
                <a:gd name="csX2" fmla="*/ 58014 w 607184"/>
                <a:gd name="csY2" fmla="*/ 344107 h 834941"/>
                <a:gd name="csX3" fmla="*/ 303632 w 607184"/>
                <a:gd name="csY3" fmla="*/ 0 h 834941"/>
                <a:gd name="csX4" fmla="*/ 545694 w 607184"/>
                <a:gd name="csY4" fmla="*/ 339154 h 834941"/>
                <a:gd name="csX5" fmla="*/ 549187 w 607184"/>
                <a:gd name="csY5" fmla="*/ 707454 h 8349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607184" h="834941">
                  <a:moveTo>
                    <a:pt x="549187" y="707517"/>
                  </a:moveTo>
                  <a:cubicBezTo>
                    <a:pt x="450635" y="845630"/>
                    <a:pt x="260770" y="876236"/>
                    <a:pt x="125134" y="775843"/>
                  </a:cubicBezTo>
                  <a:cubicBezTo>
                    <a:pt x="-10502" y="675513"/>
                    <a:pt x="-40538" y="482219"/>
                    <a:pt x="58014" y="344107"/>
                  </a:cubicBezTo>
                  <a:lnTo>
                    <a:pt x="303632" y="0"/>
                  </a:lnTo>
                  <a:lnTo>
                    <a:pt x="545694" y="339154"/>
                  </a:lnTo>
                  <a:cubicBezTo>
                    <a:pt x="624371" y="444881"/>
                    <a:pt x="629704" y="594551"/>
                    <a:pt x="549187" y="707454"/>
                  </a:cubicBezTo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DA73E915-8E90-0F6D-757A-C2D21D64E3B3}"/>
                </a:ext>
              </a:extLst>
            </p:cNvPr>
            <p:cNvSpPr/>
            <p:nvPr/>
          </p:nvSpPr>
          <p:spPr>
            <a:xfrm>
              <a:off x="6261147" y="5579840"/>
              <a:ext cx="822869" cy="749993"/>
            </a:xfrm>
            <a:custGeom>
              <a:avLst/>
              <a:gdLst>
                <a:gd name="csX0" fmla="*/ 763638 w 822869"/>
                <a:gd name="csY0" fmla="*/ 371279 h 749993"/>
                <a:gd name="csX1" fmla="*/ 822566 w 822869"/>
                <a:gd name="csY1" fmla="*/ 208402 h 749993"/>
                <a:gd name="csX2" fmla="*/ 595363 w 822869"/>
                <a:gd name="csY2" fmla="*/ 312 h 749993"/>
                <a:gd name="csX3" fmla="*/ 450075 w 822869"/>
                <a:gd name="csY3" fmla="*/ 68575 h 749993"/>
                <a:gd name="csX4" fmla="*/ 450075 w 822869"/>
                <a:gd name="csY4" fmla="*/ 68575 h 749993"/>
                <a:gd name="csX5" fmla="*/ 411403 w 822869"/>
                <a:gd name="csY5" fmla="*/ 110104 h 749993"/>
                <a:gd name="csX6" fmla="*/ 372731 w 822869"/>
                <a:gd name="csY6" fmla="*/ 68575 h 749993"/>
                <a:gd name="csX7" fmla="*/ 372731 w 822869"/>
                <a:gd name="csY7" fmla="*/ 68575 h 749993"/>
                <a:gd name="csX8" fmla="*/ 227507 w 822869"/>
                <a:gd name="csY8" fmla="*/ 376 h 749993"/>
                <a:gd name="csX9" fmla="*/ 304 w 822869"/>
                <a:gd name="csY9" fmla="*/ 208465 h 749993"/>
                <a:gd name="csX10" fmla="*/ 59232 w 822869"/>
                <a:gd name="csY10" fmla="*/ 371343 h 749993"/>
                <a:gd name="csX11" fmla="*/ 59232 w 822869"/>
                <a:gd name="csY11" fmla="*/ 371343 h 749993"/>
                <a:gd name="csX12" fmla="*/ 411403 w 822869"/>
                <a:gd name="csY12" fmla="*/ 749993 h 749993"/>
                <a:gd name="csX13" fmla="*/ 709345 w 822869"/>
                <a:gd name="csY13" fmla="*/ 429953 h 749993"/>
                <a:gd name="csX14" fmla="*/ 763828 w 822869"/>
                <a:gd name="csY14" fmla="*/ 371470 h 749993"/>
                <a:gd name="csX15" fmla="*/ 763828 w 822869"/>
                <a:gd name="csY15" fmla="*/ 371470 h 74999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822869" h="749993">
                  <a:moveTo>
                    <a:pt x="763638" y="371279"/>
                  </a:moveTo>
                  <a:cubicBezTo>
                    <a:pt x="802944" y="329052"/>
                    <a:pt x="825804" y="271140"/>
                    <a:pt x="822566" y="208402"/>
                  </a:cubicBezTo>
                  <a:cubicBezTo>
                    <a:pt x="816279" y="87053"/>
                    <a:pt x="714552" y="-6101"/>
                    <a:pt x="595363" y="312"/>
                  </a:cubicBezTo>
                  <a:cubicBezTo>
                    <a:pt x="537831" y="3424"/>
                    <a:pt x="486841" y="29141"/>
                    <a:pt x="450075" y="68575"/>
                  </a:cubicBezTo>
                  <a:lnTo>
                    <a:pt x="450075" y="68575"/>
                  </a:lnTo>
                  <a:cubicBezTo>
                    <a:pt x="450075" y="68575"/>
                    <a:pt x="411403" y="110104"/>
                    <a:pt x="411403" y="110104"/>
                  </a:cubicBezTo>
                  <a:lnTo>
                    <a:pt x="372731" y="68575"/>
                  </a:lnTo>
                  <a:lnTo>
                    <a:pt x="372731" y="68575"/>
                  </a:lnTo>
                  <a:cubicBezTo>
                    <a:pt x="335965" y="29205"/>
                    <a:pt x="284975" y="3424"/>
                    <a:pt x="227507" y="376"/>
                  </a:cubicBezTo>
                  <a:cubicBezTo>
                    <a:pt x="108317" y="-6038"/>
                    <a:pt x="6591" y="87117"/>
                    <a:pt x="304" y="208465"/>
                  </a:cubicBezTo>
                  <a:cubicBezTo>
                    <a:pt x="-2934" y="271140"/>
                    <a:pt x="19926" y="329052"/>
                    <a:pt x="59232" y="371343"/>
                  </a:cubicBezTo>
                  <a:lnTo>
                    <a:pt x="59232" y="371343"/>
                  </a:lnTo>
                  <a:cubicBezTo>
                    <a:pt x="59232" y="371343"/>
                    <a:pt x="411403" y="749993"/>
                    <a:pt x="411403" y="749993"/>
                  </a:cubicBezTo>
                  <a:lnTo>
                    <a:pt x="709345" y="429953"/>
                  </a:lnTo>
                  <a:lnTo>
                    <a:pt x="763828" y="371470"/>
                  </a:lnTo>
                  <a:lnTo>
                    <a:pt x="763828" y="371470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grpSp>
        <p:nvGrpSpPr>
          <p:cNvPr id="10" name="Grupa 9">
            <a:extLst>
              <a:ext uri="{FF2B5EF4-FFF2-40B4-BE49-F238E27FC236}">
                <a16:creationId xmlns:a16="http://schemas.microsoft.com/office/drawing/2014/main" id="{BE128FCA-793E-88D3-B1DD-037755B2D380}"/>
              </a:ext>
            </a:extLst>
          </p:cNvPr>
          <p:cNvGrpSpPr/>
          <p:nvPr/>
        </p:nvGrpSpPr>
        <p:grpSpPr>
          <a:xfrm>
            <a:off x="4651626" y="3961294"/>
            <a:ext cx="1082773" cy="729709"/>
            <a:chOff x="4683156" y="3961294"/>
            <a:chExt cx="1082773" cy="729709"/>
          </a:xfrm>
        </p:grpSpPr>
        <p:sp>
          <p:nvSpPr>
            <p:cNvPr id="8" name="Dowolny kształt: kształt 7">
              <a:extLst>
                <a:ext uri="{FF2B5EF4-FFF2-40B4-BE49-F238E27FC236}">
                  <a16:creationId xmlns:a16="http://schemas.microsoft.com/office/drawing/2014/main" id="{3F41FB29-CB08-56EC-0F59-12000B8FC8CE}"/>
                </a:ext>
              </a:extLst>
            </p:cNvPr>
            <p:cNvSpPr/>
            <p:nvPr/>
          </p:nvSpPr>
          <p:spPr>
            <a:xfrm>
              <a:off x="4683156" y="3961294"/>
              <a:ext cx="540134" cy="729686"/>
            </a:xfrm>
            <a:custGeom>
              <a:avLst/>
              <a:gdLst>
                <a:gd name="csX0" fmla="*/ 488566 w 540134"/>
                <a:gd name="csY0" fmla="*/ 618171 h 729686"/>
                <a:gd name="csX1" fmla="*/ 111499 w 540134"/>
                <a:gd name="csY1" fmla="*/ 678431 h 729686"/>
                <a:gd name="csX2" fmla="*/ 51638 w 540134"/>
                <a:gd name="csY2" fmla="*/ 300749 h 729686"/>
                <a:gd name="csX3" fmla="*/ 270133 w 540134"/>
                <a:gd name="csY3" fmla="*/ 0 h 729686"/>
                <a:gd name="csX4" fmla="*/ 485551 w 540134"/>
                <a:gd name="csY4" fmla="*/ 296473 h 729686"/>
                <a:gd name="csX5" fmla="*/ 488535 w 540134"/>
                <a:gd name="csY5" fmla="*/ 618171 h 7296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540134" h="729686">
                  <a:moveTo>
                    <a:pt x="488566" y="618171"/>
                  </a:moveTo>
                  <a:cubicBezTo>
                    <a:pt x="400897" y="739061"/>
                    <a:pt x="232143" y="765577"/>
                    <a:pt x="111499" y="678431"/>
                  </a:cubicBezTo>
                  <a:cubicBezTo>
                    <a:pt x="-9360" y="590486"/>
                    <a:pt x="-36092" y="421732"/>
                    <a:pt x="51638" y="300749"/>
                  </a:cubicBezTo>
                  <a:lnTo>
                    <a:pt x="270133" y="0"/>
                  </a:lnTo>
                  <a:lnTo>
                    <a:pt x="485551" y="296473"/>
                  </a:lnTo>
                  <a:cubicBezTo>
                    <a:pt x="555348" y="388787"/>
                    <a:pt x="560208" y="519613"/>
                    <a:pt x="488535" y="618171"/>
                  </a:cubicBezTo>
                </a:path>
              </a:pathLst>
            </a:custGeom>
            <a:solidFill>
              <a:srgbClr val="EC660B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63AC4EF2-83F3-1944-C867-E849558B6F66}"/>
                </a:ext>
              </a:extLst>
            </p:cNvPr>
            <p:cNvSpPr/>
            <p:nvPr/>
          </p:nvSpPr>
          <p:spPr>
            <a:xfrm>
              <a:off x="5071903" y="3985256"/>
              <a:ext cx="694026" cy="705747"/>
            </a:xfrm>
            <a:custGeom>
              <a:avLst/>
              <a:gdLst>
                <a:gd name="csX0" fmla="*/ 0 w 694026"/>
                <a:gd name="csY0" fmla="*/ 447079 h 705747"/>
                <a:gd name="csX1" fmla="*/ 249871 w 694026"/>
                <a:gd name="csY1" fmla="*/ 447079 h 705747"/>
                <a:gd name="csX2" fmla="*/ 249871 w 694026"/>
                <a:gd name="csY2" fmla="*/ 705747 h 705747"/>
                <a:gd name="csX3" fmla="*/ 444249 w 694026"/>
                <a:gd name="csY3" fmla="*/ 705747 h 705747"/>
                <a:gd name="csX4" fmla="*/ 444249 w 694026"/>
                <a:gd name="csY4" fmla="*/ 447079 h 705747"/>
                <a:gd name="csX5" fmla="*/ 694027 w 694026"/>
                <a:gd name="csY5" fmla="*/ 447079 h 705747"/>
                <a:gd name="csX6" fmla="*/ 694027 w 694026"/>
                <a:gd name="csY6" fmla="*/ 257192 h 705747"/>
                <a:gd name="csX7" fmla="*/ 444249 w 694026"/>
                <a:gd name="csY7" fmla="*/ 257192 h 705747"/>
                <a:gd name="csX8" fmla="*/ 444249 w 694026"/>
                <a:gd name="csY8" fmla="*/ 0 h 705747"/>
                <a:gd name="csX9" fmla="*/ 249871 w 694026"/>
                <a:gd name="csY9" fmla="*/ 0 h 705747"/>
                <a:gd name="csX10" fmla="*/ 249871 w 694026"/>
                <a:gd name="csY10" fmla="*/ 257192 h 705747"/>
                <a:gd name="csX11" fmla="*/ 0 w 694026"/>
                <a:gd name="csY11" fmla="*/ 257192 h 705747"/>
                <a:gd name="csX12" fmla="*/ 0 w 694026"/>
                <a:gd name="csY12" fmla="*/ 447079 h 7057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694026" h="705747">
                  <a:moveTo>
                    <a:pt x="0" y="447079"/>
                  </a:moveTo>
                  <a:lnTo>
                    <a:pt x="249871" y="447079"/>
                  </a:lnTo>
                  <a:lnTo>
                    <a:pt x="249871" y="705747"/>
                  </a:lnTo>
                  <a:lnTo>
                    <a:pt x="444249" y="705747"/>
                  </a:lnTo>
                  <a:lnTo>
                    <a:pt x="444249" y="447079"/>
                  </a:lnTo>
                  <a:lnTo>
                    <a:pt x="694027" y="447079"/>
                  </a:lnTo>
                  <a:lnTo>
                    <a:pt x="694027" y="257192"/>
                  </a:lnTo>
                  <a:lnTo>
                    <a:pt x="444249" y="257192"/>
                  </a:lnTo>
                  <a:lnTo>
                    <a:pt x="444249" y="0"/>
                  </a:lnTo>
                  <a:lnTo>
                    <a:pt x="249871" y="0"/>
                  </a:lnTo>
                  <a:lnTo>
                    <a:pt x="249871" y="257192"/>
                  </a:lnTo>
                  <a:lnTo>
                    <a:pt x="0" y="257192"/>
                  </a:lnTo>
                  <a:lnTo>
                    <a:pt x="0" y="447079"/>
                  </a:lnTo>
                  <a:close/>
                </a:path>
              </a:pathLst>
            </a:custGeom>
            <a:solidFill>
              <a:srgbClr val="F9FFF4"/>
            </a:solidFill>
            <a:ln w="3058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449475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3CA48D64-4519-EF03-4592-8076F82DEDC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B1847FFD-D497-CDD7-E0A4-13FDD97A806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19520909-90CB-2A70-CC11-48FE683132C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F4EB115D-7B23-CD43-4957-467CDB453747}"/>
              </a:ext>
            </a:extLst>
          </p:cNvPr>
          <p:cNvSpPr/>
          <p:nvPr/>
        </p:nvSpPr>
        <p:spPr>
          <a:xfrm>
            <a:off x="254000" y="254000"/>
            <a:ext cx="6241446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3B2A1E61-9A81-52C2-A70C-81525F4E3640}"/>
              </a:ext>
            </a:extLst>
          </p:cNvPr>
          <p:cNvSpPr txBox="1"/>
          <p:nvPr/>
        </p:nvSpPr>
        <p:spPr>
          <a:xfrm>
            <a:off x="705657" y="1185161"/>
            <a:ext cx="4777885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Nasze </a:t>
            </a: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wartości</a:t>
            </a: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DC6DEAA2-2162-1E55-631F-554BCE1F7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75" y="254000"/>
            <a:ext cx="5195425" cy="6340823"/>
          </a:xfrm>
          <a:prstGeom prst="rect">
            <a:avLst/>
          </a:prstGeom>
        </p:spPr>
      </p:pic>
      <p:grpSp>
        <p:nvGrpSpPr>
          <p:cNvPr id="232" name="Grupa 231">
            <a:extLst>
              <a:ext uri="{FF2B5EF4-FFF2-40B4-BE49-F238E27FC236}">
                <a16:creationId xmlns:a16="http://schemas.microsoft.com/office/drawing/2014/main" id="{FC70688C-7460-721E-F5C2-F54EB40EF304}"/>
              </a:ext>
            </a:extLst>
          </p:cNvPr>
          <p:cNvGrpSpPr/>
          <p:nvPr/>
        </p:nvGrpSpPr>
        <p:grpSpPr>
          <a:xfrm>
            <a:off x="778608" y="2396357"/>
            <a:ext cx="7974407" cy="3335260"/>
            <a:chOff x="805855" y="2161393"/>
            <a:chExt cx="8359774" cy="3496437"/>
          </a:xfrm>
        </p:grpSpPr>
        <p:grpSp>
          <p:nvGrpSpPr>
            <p:cNvPr id="125" name="Grafika 122">
              <a:extLst>
                <a:ext uri="{FF2B5EF4-FFF2-40B4-BE49-F238E27FC236}">
                  <a16:creationId xmlns:a16="http://schemas.microsoft.com/office/drawing/2014/main" id="{A41D1B7A-3B76-8B4D-7DFB-F373195AE327}"/>
                </a:ext>
              </a:extLst>
            </p:cNvPr>
            <p:cNvGrpSpPr/>
            <p:nvPr/>
          </p:nvGrpSpPr>
          <p:grpSpPr>
            <a:xfrm>
              <a:off x="805855" y="3084111"/>
              <a:ext cx="1931162" cy="1651126"/>
              <a:chOff x="589470" y="3146929"/>
              <a:chExt cx="1931163" cy="1651125"/>
            </a:xfrm>
          </p:grpSpPr>
          <p:sp>
            <p:nvSpPr>
              <p:cNvPr id="126" name="Dowolny kształt: kształt 125">
                <a:extLst>
                  <a:ext uri="{FF2B5EF4-FFF2-40B4-BE49-F238E27FC236}">
                    <a16:creationId xmlns:a16="http://schemas.microsoft.com/office/drawing/2014/main" id="{8414AD6E-1996-0525-34D2-559BB609307C}"/>
                  </a:ext>
                </a:extLst>
              </p:cNvPr>
              <p:cNvSpPr/>
              <p:nvPr/>
            </p:nvSpPr>
            <p:spPr>
              <a:xfrm>
                <a:off x="589470" y="3146929"/>
                <a:ext cx="1931163" cy="1651125"/>
              </a:xfrm>
              <a:custGeom>
                <a:avLst/>
                <a:gdLst>
                  <a:gd name="csX0" fmla="*/ 482791 w 1931162"/>
                  <a:gd name="csY0" fmla="*/ 1651127 h 1651126"/>
                  <a:gd name="csX1" fmla="*/ 0 w 1931162"/>
                  <a:gd name="csY1" fmla="*/ 825500 h 1651126"/>
                  <a:gd name="csX2" fmla="*/ 482791 w 1931162"/>
                  <a:gd name="csY2" fmla="*/ 0 h 1651126"/>
                  <a:gd name="csX3" fmla="*/ 1448308 w 1931162"/>
                  <a:gd name="csY3" fmla="*/ 0 h 1651126"/>
                  <a:gd name="csX4" fmla="*/ 1931162 w 1931162"/>
                  <a:gd name="csY4" fmla="*/ 825500 h 1651126"/>
                  <a:gd name="csX5" fmla="*/ 1448308 w 1931162"/>
                  <a:gd name="csY5" fmla="*/ 1651127 h 1651126"/>
                  <a:gd name="csX6" fmla="*/ 482791 w 1931162"/>
                  <a:gd name="csY6" fmla="*/ 1651127 h 1651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162" h="1651126">
                    <a:moveTo>
                      <a:pt x="482791" y="1651127"/>
                    </a:moveTo>
                    <a:lnTo>
                      <a:pt x="0" y="825500"/>
                    </a:lnTo>
                    <a:lnTo>
                      <a:pt x="482791" y="0"/>
                    </a:lnTo>
                    <a:lnTo>
                      <a:pt x="1448308" y="0"/>
                    </a:lnTo>
                    <a:lnTo>
                      <a:pt x="1931162" y="825500"/>
                    </a:lnTo>
                    <a:lnTo>
                      <a:pt x="1448308" y="1651127"/>
                    </a:lnTo>
                    <a:lnTo>
                      <a:pt x="482791" y="1651127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 dirty="0"/>
              </a:p>
            </p:txBody>
          </p:sp>
          <p:grpSp>
            <p:nvGrpSpPr>
              <p:cNvPr id="127" name="Grafika 122">
                <a:extLst>
                  <a:ext uri="{FF2B5EF4-FFF2-40B4-BE49-F238E27FC236}">
                    <a16:creationId xmlns:a16="http://schemas.microsoft.com/office/drawing/2014/main" id="{26A32D97-3FEE-3D0D-AB76-6D259B383082}"/>
                  </a:ext>
                </a:extLst>
              </p:cNvPr>
              <p:cNvGrpSpPr/>
              <p:nvPr/>
            </p:nvGrpSpPr>
            <p:grpSpPr>
              <a:xfrm>
                <a:off x="1111313" y="3830828"/>
                <a:ext cx="887349" cy="283273"/>
                <a:chOff x="1111313" y="3830828"/>
                <a:chExt cx="887349" cy="283273"/>
              </a:xfrm>
            </p:grpSpPr>
            <p:sp>
              <p:nvSpPr>
                <p:cNvPr id="128" name="Dowolny kształt: kształt 127">
                  <a:extLst>
                    <a:ext uri="{FF2B5EF4-FFF2-40B4-BE49-F238E27FC236}">
                      <a16:creationId xmlns:a16="http://schemas.microsoft.com/office/drawing/2014/main" id="{FB8C7EF3-8AE5-54C2-1FBF-E2D1C4E7503B}"/>
                    </a:ext>
                  </a:extLst>
                </p:cNvPr>
                <p:cNvSpPr/>
                <p:nvPr/>
              </p:nvSpPr>
              <p:spPr>
                <a:xfrm>
                  <a:off x="1851914" y="3838575"/>
                  <a:ext cx="146748" cy="149288"/>
                </a:xfrm>
                <a:custGeom>
                  <a:avLst/>
                  <a:gdLst>
                    <a:gd name="csX0" fmla="*/ 0 w 146748"/>
                    <a:gd name="csY0" fmla="*/ 94615 h 149288"/>
                    <a:gd name="csX1" fmla="*/ 52832 w 146748"/>
                    <a:gd name="csY1" fmla="*/ 94615 h 149288"/>
                    <a:gd name="csX2" fmla="*/ 52832 w 146748"/>
                    <a:gd name="csY2" fmla="*/ 149289 h 149288"/>
                    <a:gd name="csX3" fmla="*/ 93916 w 146748"/>
                    <a:gd name="csY3" fmla="*/ 149289 h 149288"/>
                    <a:gd name="csX4" fmla="*/ 93916 w 146748"/>
                    <a:gd name="csY4" fmla="*/ 94615 h 149288"/>
                    <a:gd name="csX5" fmla="*/ 146748 w 146748"/>
                    <a:gd name="csY5" fmla="*/ 94615 h 149288"/>
                    <a:gd name="csX6" fmla="*/ 146748 w 146748"/>
                    <a:gd name="csY6" fmla="*/ 54420 h 149288"/>
                    <a:gd name="csX7" fmla="*/ 93916 w 146748"/>
                    <a:gd name="csY7" fmla="*/ 54420 h 149288"/>
                    <a:gd name="csX8" fmla="*/ 93916 w 146748"/>
                    <a:gd name="csY8" fmla="*/ 0 h 149288"/>
                    <a:gd name="csX9" fmla="*/ 52832 w 146748"/>
                    <a:gd name="csY9" fmla="*/ 0 h 149288"/>
                    <a:gd name="csX10" fmla="*/ 52832 w 146748"/>
                    <a:gd name="csY10" fmla="*/ 54420 h 149288"/>
                    <a:gd name="csX11" fmla="*/ 0 w 146748"/>
                    <a:gd name="csY11" fmla="*/ 54420 h 149288"/>
                    <a:gd name="csX12" fmla="*/ 0 w 146748"/>
                    <a:gd name="csY12" fmla="*/ 94615 h 14928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46748" h="149288">
                      <a:moveTo>
                        <a:pt x="0" y="94615"/>
                      </a:moveTo>
                      <a:lnTo>
                        <a:pt x="52832" y="94615"/>
                      </a:lnTo>
                      <a:lnTo>
                        <a:pt x="52832" y="149289"/>
                      </a:lnTo>
                      <a:lnTo>
                        <a:pt x="93916" y="149289"/>
                      </a:lnTo>
                      <a:lnTo>
                        <a:pt x="93916" y="94615"/>
                      </a:lnTo>
                      <a:lnTo>
                        <a:pt x="146748" y="94615"/>
                      </a:lnTo>
                      <a:lnTo>
                        <a:pt x="146748" y="54420"/>
                      </a:lnTo>
                      <a:lnTo>
                        <a:pt x="93916" y="54420"/>
                      </a:lnTo>
                      <a:lnTo>
                        <a:pt x="93916" y="0"/>
                      </a:lnTo>
                      <a:lnTo>
                        <a:pt x="52832" y="0"/>
                      </a:lnTo>
                      <a:lnTo>
                        <a:pt x="52832" y="54420"/>
                      </a:lnTo>
                      <a:lnTo>
                        <a:pt x="0" y="54420"/>
                      </a:lnTo>
                      <a:lnTo>
                        <a:pt x="0" y="94615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grpSp>
              <p:nvGrpSpPr>
                <p:cNvPr id="129" name="Grafika 122">
                  <a:extLst>
                    <a:ext uri="{FF2B5EF4-FFF2-40B4-BE49-F238E27FC236}">
                      <a16:creationId xmlns:a16="http://schemas.microsoft.com/office/drawing/2014/main" id="{B98D1D5A-E77E-E560-F40B-7E6ED5510868}"/>
                    </a:ext>
                  </a:extLst>
                </p:cNvPr>
                <p:cNvGrpSpPr/>
                <p:nvPr/>
              </p:nvGrpSpPr>
              <p:grpSpPr>
                <a:xfrm>
                  <a:off x="1111313" y="3830828"/>
                  <a:ext cx="710882" cy="283273"/>
                  <a:chOff x="1111313" y="3830828"/>
                  <a:chExt cx="710882" cy="283273"/>
                </a:xfrm>
                <a:solidFill>
                  <a:srgbClr val="FFFFFF"/>
                </a:solidFill>
              </p:grpSpPr>
              <p:sp>
                <p:nvSpPr>
                  <p:cNvPr id="130" name="Dowolny kształt: kształt 129">
                    <a:extLst>
                      <a:ext uri="{FF2B5EF4-FFF2-40B4-BE49-F238E27FC236}">
                        <a16:creationId xmlns:a16="http://schemas.microsoft.com/office/drawing/2014/main" id="{929B2C6D-D591-36A3-EE45-E2ACC8CFDED2}"/>
                      </a:ext>
                    </a:extLst>
                  </p:cNvPr>
                  <p:cNvSpPr/>
                  <p:nvPr/>
                </p:nvSpPr>
                <p:spPr>
                  <a:xfrm>
                    <a:off x="1111313" y="3835146"/>
                    <a:ext cx="229235" cy="216979"/>
                  </a:xfrm>
                  <a:custGeom>
                    <a:avLst/>
                    <a:gdLst>
                      <a:gd name="csX0" fmla="*/ 64 w 229235"/>
                      <a:gd name="csY0" fmla="*/ 216979 h 216979"/>
                      <a:gd name="csX1" fmla="*/ 64 w 229235"/>
                      <a:gd name="csY1" fmla="*/ 0 h 216979"/>
                      <a:gd name="csX2" fmla="*/ 46292 w 229235"/>
                      <a:gd name="csY2" fmla="*/ 0 h 216979"/>
                      <a:gd name="csX3" fmla="*/ 115761 w 229235"/>
                      <a:gd name="csY3" fmla="*/ 170815 h 216979"/>
                      <a:gd name="csX4" fmla="*/ 183960 w 229235"/>
                      <a:gd name="csY4" fmla="*/ 0 h 216979"/>
                      <a:gd name="csX5" fmla="*/ 229235 w 229235"/>
                      <a:gd name="csY5" fmla="*/ 0 h 216979"/>
                      <a:gd name="csX6" fmla="*/ 229235 w 229235"/>
                      <a:gd name="csY6" fmla="*/ 216979 h 216979"/>
                      <a:gd name="csX7" fmla="*/ 194818 w 229235"/>
                      <a:gd name="csY7" fmla="*/ 216979 h 216979"/>
                      <a:gd name="csX8" fmla="*/ 194818 w 229235"/>
                      <a:gd name="csY8" fmla="*/ 57277 h 216979"/>
                      <a:gd name="csX9" fmla="*/ 129667 w 229235"/>
                      <a:gd name="csY9" fmla="*/ 216979 h 216979"/>
                      <a:gd name="csX10" fmla="*/ 99632 w 229235"/>
                      <a:gd name="csY10" fmla="*/ 216979 h 216979"/>
                      <a:gd name="csX11" fmla="*/ 34481 w 229235"/>
                      <a:gd name="csY11" fmla="*/ 57277 h 216979"/>
                      <a:gd name="csX12" fmla="*/ 34481 w 229235"/>
                      <a:gd name="csY12" fmla="*/ 216979 h 216979"/>
                      <a:gd name="csX13" fmla="*/ 0 w 229235"/>
                      <a:gd name="csY13" fmla="*/ 216979 h 216979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</a:cxnLst>
                    <a:rect l="l" t="t" r="r" b="b"/>
                    <a:pathLst>
                      <a:path w="229235" h="216979">
                        <a:moveTo>
                          <a:pt x="64" y="216979"/>
                        </a:moveTo>
                        <a:lnTo>
                          <a:pt x="64" y="0"/>
                        </a:lnTo>
                        <a:lnTo>
                          <a:pt x="46292" y="0"/>
                        </a:lnTo>
                        <a:lnTo>
                          <a:pt x="115761" y="170815"/>
                        </a:lnTo>
                        <a:lnTo>
                          <a:pt x="183960" y="0"/>
                        </a:lnTo>
                        <a:lnTo>
                          <a:pt x="229235" y="0"/>
                        </a:lnTo>
                        <a:lnTo>
                          <a:pt x="229235" y="216979"/>
                        </a:lnTo>
                        <a:lnTo>
                          <a:pt x="194818" y="216979"/>
                        </a:lnTo>
                        <a:lnTo>
                          <a:pt x="194818" y="57277"/>
                        </a:lnTo>
                        <a:lnTo>
                          <a:pt x="129667" y="216979"/>
                        </a:lnTo>
                        <a:lnTo>
                          <a:pt x="99632" y="216979"/>
                        </a:lnTo>
                        <a:lnTo>
                          <a:pt x="34481" y="57277"/>
                        </a:lnTo>
                        <a:lnTo>
                          <a:pt x="34481" y="216979"/>
                        </a:lnTo>
                        <a:lnTo>
                          <a:pt x="0" y="21697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31" name="Dowolny kształt: kształt 130">
                    <a:extLst>
                      <a:ext uri="{FF2B5EF4-FFF2-40B4-BE49-F238E27FC236}">
                        <a16:creationId xmlns:a16="http://schemas.microsoft.com/office/drawing/2014/main" id="{62190490-F3E2-E1E8-E5DC-5598528F6FC9}"/>
                      </a:ext>
                    </a:extLst>
                  </p:cNvPr>
                  <p:cNvSpPr/>
                  <p:nvPr/>
                </p:nvSpPr>
                <p:spPr>
                  <a:xfrm>
                    <a:off x="1373314" y="3830828"/>
                    <a:ext cx="41020" cy="221297"/>
                  </a:xfrm>
                  <a:custGeom>
                    <a:avLst/>
                    <a:gdLst>
                      <a:gd name="csX0" fmla="*/ 20510 w 41020"/>
                      <a:gd name="csY0" fmla="*/ 40259 h 221297"/>
                      <a:gd name="csX1" fmla="*/ 5905 w 41020"/>
                      <a:gd name="csY1" fmla="*/ 34544 h 221297"/>
                      <a:gd name="csX2" fmla="*/ 0 w 41020"/>
                      <a:gd name="csY2" fmla="*/ 20129 h 221297"/>
                      <a:gd name="csX3" fmla="*/ 5905 w 41020"/>
                      <a:gd name="csY3" fmla="*/ 5715 h 221297"/>
                      <a:gd name="csX4" fmla="*/ 20510 w 41020"/>
                      <a:gd name="csY4" fmla="*/ 0 h 221297"/>
                      <a:gd name="csX5" fmla="*/ 35115 w 41020"/>
                      <a:gd name="csY5" fmla="*/ 5715 h 221297"/>
                      <a:gd name="csX6" fmla="*/ 41021 w 41020"/>
                      <a:gd name="csY6" fmla="*/ 20129 h 221297"/>
                      <a:gd name="csX7" fmla="*/ 35115 w 41020"/>
                      <a:gd name="csY7" fmla="*/ 34544 h 221297"/>
                      <a:gd name="csX8" fmla="*/ 20510 w 41020"/>
                      <a:gd name="csY8" fmla="*/ 40259 h 221297"/>
                      <a:gd name="csX9" fmla="*/ 3493 w 41020"/>
                      <a:gd name="csY9" fmla="*/ 221297 h 221297"/>
                      <a:gd name="csX10" fmla="*/ 3493 w 41020"/>
                      <a:gd name="csY10" fmla="*/ 62547 h 221297"/>
                      <a:gd name="csX11" fmla="*/ 36957 w 41020"/>
                      <a:gd name="csY11" fmla="*/ 62547 h 221297"/>
                      <a:gd name="csX12" fmla="*/ 36957 w 41020"/>
                      <a:gd name="csY12" fmla="*/ 221297 h 221297"/>
                      <a:gd name="csX13" fmla="*/ 3493 w 41020"/>
                      <a:gd name="csY13" fmla="*/ 221297 h 221297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</a:cxnLst>
                    <a:rect l="l" t="t" r="r" b="b"/>
                    <a:pathLst>
                      <a:path w="41020" h="221297">
                        <a:moveTo>
                          <a:pt x="20510" y="40259"/>
                        </a:moveTo>
                        <a:cubicBezTo>
                          <a:pt x="14732" y="40259"/>
                          <a:pt x="9843" y="38354"/>
                          <a:pt x="5905" y="34544"/>
                        </a:cubicBezTo>
                        <a:cubicBezTo>
                          <a:pt x="1968" y="30670"/>
                          <a:pt x="0" y="25971"/>
                          <a:pt x="0" y="20129"/>
                        </a:cubicBezTo>
                        <a:cubicBezTo>
                          <a:pt x="0" y="14288"/>
                          <a:pt x="1968" y="9525"/>
                          <a:pt x="5905" y="5715"/>
                        </a:cubicBezTo>
                        <a:cubicBezTo>
                          <a:pt x="9843" y="1905"/>
                          <a:pt x="14732" y="0"/>
                          <a:pt x="20510" y="0"/>
                        </a:cubicBezTo>
                        <a:cubicBezTo>
                          <a:pt x="26289" y="0"/>
                          <a:pt x="31178" y="1905"/>
                          <a:pt x="35115" y="5715"/>
                        </a:cubicBezTo>
                        <a:cubicBezTo>
                          <a:pt x="39052" y="9588"/>
                          <a:pt x="41021" y="14351"/>
                          <a:pt x="41021" y="20129"/>
                        </a:cubicBezTo>
                        <a:cubicBezTo>
                          <a:pt x="41021" y="25908"/>
                          <a:pt x="39052" y="30734"/>
                          <a:pt x="35115" y="34544"/>
                        </a:cubicBezTo>
                        <a:cubicBezTo>
                          <a:pt x="31178" y="38354"/>
                          <a:pt x="26289" y="40259"/>
                          <a:pt x="20510" y="40259"/>
                        </a:cubicBezTo>
                        <a:close/>
                        <a:moveTo>
                          <a:pt x="3493" y="221297"/>
                        </a:moveTo>
                        <a:lnTo>
                          <a:pt x="3493" y="62547"/>
                        </a:lnTo>
                        <a:lnTo>
                          <a:pt x="36957" y="62547"/>
                        </a:lnTo>
                        <a:lnTo>
                          <a:pt x="36957" y="221297"/>
                        </a:lnTo>
                        <a:lnTo>
                          <a:pt x="3493" y="22129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 dirty="0"/>
                  </a:p>
                </p:txBody>
              </p:sp>
              <p:sp>
                <p:nvSpPr>
                  <p:cNvPr id="132" name="Dowolny kształt: kształt 131">
                    <a:extLst>
                      <a:ext uri="{FF2B5EF4-FFF2-40B4-BE49-F238E27FC236}">
                        <a16:creationId xmlns:a16="http://schemas.microsoft.com/office/drawing/2014/main" id="{72683F34-8087-BD9B-5D3F-68C9DB027EDF}"/>
                      </a:ext>
                    </a:extLst>
                  </p:cNvPr>
                  <p:cNvSpPr/>
                  <p:nvPr/>
                </p:nvSpPr>
                <p:spPr>
                  <a:xfrm>
                    <a:off x="1436242" y="3891647"/>
                    <a:ext cx="139763" cy="162382"/>
                  </a:xfrm>
                  <a:custGeom>
                    <a:avLst/>
                    <a:gdLst>
                      <a:gd name="csX0" fmla="*/ 72581 w 139763"/>
                      <a:gd name="csY0" fmla="*/ 162383 h 162382"/>
                      <a:gd name="csX1" fmla="*/ 20765 w 139763"/>
                      <a:gd name="csY1" fmla="*/ 148159 h 162382"/>
                      <a:gd name="csX2" fmla="*/ 0 w 139763"/>
                      <a:gd name="csY2" fmla="*/ 108218 h 162382"/>
                      <a:gd name="csX3" fmla="*/ 32893 w 139763"/>
                      <a:gd name="csY3" fmla="*/ 108218 h 162382"/>
                      <a:gd name="csX4" fmla="*/ 44260 w 139763"/>
                      <a:gd name="csY4" fmla="*/ 128537 h 162382"/>
                      <a:gd name="csX5" fmla="*/ 72581 w 139763"/>
                      <a:gd name="csY5" fmla="*/ 136475 h 162382"/>
                      <a:gd name="csX6" fmla="*/ 90742 w 139763"/>
                      <a:gd name="csY6" fmla="*/ 133999 h 162382"/>
                      <a:gd name="csX7" fmla="*/ 102680 w 139763"/>
                      <a:gd name="csY7" fmla="*/ 126696 h 162382"/>
                      <a:gd name="csX8" fmla="*/ 106998 w 139763"/>
                      <a:gd name="csY8" fmla="*/ 115711 h 162382"/>
                      <a:gd name="csX9" fmla="*/ 102299 w 139763"/>
                      <a:gd name="csY9" fmla="*/ 103137 h 162382"/>
                      <a:gd name="csX10" fmla="*/ 88964 w 139763"/>
                      <a:gd name="csY10" fmla="*/ 97549 h 162382"/>
                      <a:gd name="csX11" fmla="*/ 67818 w 139763"/>
                      <a:gd name="csY11" fmla="*/ 94311 h 162382"/>
                      <a:gd name="csX12" fmla="*/ 42609 w 139763"/>
                      <a:gd name="csY12" fmla="*/ 90120 h 162382"/>
                      <a:gd name="csX13" fmla="*/ 22098 w 139763"/>
                      <a:gd name="csY13" fmla="*/ 82690 h 162382"/>
                      <a:gd name="csX14" fmla="*/ 8128 w 139763"/>
                      <a:gd name="csY14" fmla="*/ 69800 h 162382"/>
                      <a:gd name="csX15" fmla="*/ 3048 w 139763"/>
                      <a:gd name="csY15" fmla="*/ 49289 h 162382"/>
                      <a:gd name="csX16" fmla="*/ 11430 w 139763"/>
                      <a:gd name="csY16" fmla="*/ 22937 h 162382"/>
                      <a:gd name="csX17" fmla="*/ 34544 w 139763"/>
                      <a:gd name="csY17" fmla="*/ 5729 h 162382"/>
                      <a:gd name="csX18" fmla="*/ 68199 w 139763"/>
                      <a:gd name="csY18" fmla="*/ 13 h 162382"/>
                      <a:gd name="csX19" fmla="*/ 116396 w 139763"/>
                      <a:gd name="csY19" fmla="*/ 13031 h 162382"/>
                      <a:gd name="csX20" fmla="*/ 137033 w 139763"/>
                      <a:gd name="csY20" fmla="*/ 50496 h 162382"/>
                      <a:gd name="csX21" fmla="*/ 104140 w 139763"/>
                      <a:gd name="csY21" fmla="*/ 50496 h 162382"/>
                      <a:gd name="csX22" fmla="*/ 93409 w 139763"/>
                      <a:gd name="csY22" fmla="*/ 32652 h 162382"/>
                      <a:gd name="csX23" fmla="*/ 68771 w 139763"/>
                      <a:gd name="csY23" fmla="*/ 25731 h 162382"/>
                      <a:gd name="csX24" fmla="*/ 44895 w 139763"/>
                      <a:gd name="csY24" fmla="*/ 31319 h 162382"/>
                      <a:gd name="csX25" fmla="*/ 35878 w 139763"/>
                      <a:gd name="csY25" fmla="*/ 46495 h 162382"/>
                      <a:gd name="csX26" fmla="*/ 40577 w 139763"/>
                      <a:gd name="csY26" fmla="*/ 57608 h 162382"/>
                      <a:gd name="csX27" fmla="*/ 53912 w 139763"/>
                      <a:gd name="csY27" fmla="*/ 62879 h 162382"/>
                      <a:gd name="csX28" fmla="*/ 74041 w 139763"/>
                      <a:gd name="csY28" fmla="*/ 65673 h 162382"/>
                      <a:gd name="csX29" fmla="*/ 107188 w 139763"/>
                      <a:gd name="csY29" fmla="*/ 72023 h 162382"/>
                      <a:gd name="csX30" fmla="*/ 130937 w 139763"/>
                      <a:gd name="csY30" fmla="*/ 85612 h 162382"/>
                      <a:gd name="csX31" fmla="*/ 139764 w 139763"/>
                      <a:gd name="csY31" fmla="*/ 112726 h 162382"/>
                      <a:gd name="csX32" fmla="*/ 130937 w 139763"/>
                      <a:gd name="csY32" fmla="*/ 139079 h 162382"/>
                      <a:gd name="csX33" fmla="*/ 106934 w 139763"/>
                      <a:gd name="csY33" fmla="*/ 156287 h 162382"/>
                      <a:gd name="csX34" fmla="*/ 72517 w 139763"/>
                      <a:gd name="csY34" fmla="*/ 162319 h 162382"/>
                      <a:gd name="csX35" fmla="*/ 72454 w 139763"/>
                      <a:gd name="csY35" fmla="*/ 162319 h 162382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  <a:cxn ang="0">
                        <a:pos x="csX15" y="csY15"/>
                      </a:cxn>
                      <a:cxn ang="0">
                        <a:pos x="csX16" y="csY16"/>
                      </a:cxn>
                      <a:cxn ang="0">
                        <a:pos x="csX17" y="csY17"/>
                      </a:cxn>
                      <a:cxn ang="0">
                        <a:pos x="csX18" y="csY18"/>
                      </a:cxn>
                      <a:cxn ang="0">
                        <a:pos x="csX19" y="csY19"/>
                      </a:cxn>
                      <a:cxn ang="0">
                        <a:pos x="csX20" y="csY20"/>
                      </a:cxn>
                      <a:cxn ang="0">
                        <a:pos x="csX21" y="csY21"/>
                      </a:cxn>
                      <a:cxn ang="0">
                        <a:pos x="csX22" y="csY22"/>
                      </a:cxn>
                      <a:cxn ang="0">
                        <a:pos x="csX23" y="csY23"/>
                      </a:cxn>
                      <a:cxn ang="0">
                        <a:pos x="csX24" y="csY24"/>
                      </a:cxn>
                      <a:cxn ang="0">
                        <a:pos x="csX25" y="csY25"/>
                      </a:cxn>
                      <a:cxn ang="0">
                        <a:pos x="csX26" y="csY26"/>
                      </a:cxn>
                      <a:cxn ang="0">
                        <a:pos x="csX27" y="csY27"/>
                      </a:cxn>
                      <a:cxn ang="0">
                        <a:pos x="csX28" y="csY28"/>
                      </a:cxn>
                      <a:cxn ang="0">
                        <a:pos x="csX29" y="csY29"/>
                      </a:cxn>
                      <a:cxn ang="0">
                        <a:pos x="csX30" y="csY30"/>
                      </a:cxn>
                      <a:cxn ang="0">
                        <a:pos x="csX31" y="csY31"/>
                      </a:cxn>
                      <a:cxn ang="0">
                        <a:pos x="csX32" y="csY32"/>
                      </a:cxn>
                      <a:cxn ang="0">
                        <a:pos x="csX33" y="csY33"/>
                      </a:cxn>
                      <a:cxn ang="0">
                        <a:pos x="csX34" y="csY34"/>
                      </a:cxn>
                      <a:cxn ang="0">
                        <a:pos x="csX35" y="csY35"/>
                      </a:cxn>
                    </a:cxnLst>
                    <a:rect l="l" t="t" r="r" b="b"/>
                    <a:pathLst>
                      <a:path w="139763" h="162382">
                        <a:moveTo>
                          <a:pt x="72581" y="162383"/>
                        </a:moveTo>
                        <a:cubicBezTo>
                          <a:pt x="51245" y="162383"/>
                          <a:pt x="34036" y="157620"/>
                          <a:pt x="20765" y="148159"/>
                        </a:cubicBezTo>
                        <a:cubicBezTo>
                          <a:pt x="7557" y="138698"/>
                          <a:pt x="635" y="125299"/>
                          <a:pt x="0" y="108218"/>
                        </a:cubicBezTo>
                        <a:lnTo>
                          <a:pt x="32893" y="108218"/>
                        </a:lnTo>
                        <a:cubicBezTo>
                          <a:pt x="33528" y="116473"/>
                          <a:pt x="37275" y="123267"/>
                          <a:pt x="44260" y="128537"/>
                        </a:cubicBezTo>
                        <a:cubicBezTo>
                          <a:pt x="51181" y="133808"/>
                          <a:pt x="60643" y="136475"/>
                          <a:pt x="72581" y="136475"/>
                        </a:cubicBezTo>
                        <a:cubicBezTo>
                          <a:pt x="79566" y="136475"/>
                          <a:pt x="85662" y="135649"/>
                          <a:pt x="90742" y="133999"/>
                        </a:cubicBezTo>
                        <a:cubicBezTo>
                          <a:pt x="95822" y="132348"/>
                          <a:pt x="99759" y="129934"/>
                          <a:pt x="102680" y="126696"/>
                        </a:cubicBezTo>
                        <a:cubicBezTo>
                          <a:pt x="105537" y="123457"/>
                          <a:pt x="106998" y="119838"/>
                          <a:pt x="106998" y="115711"/>
                        </a:cubicBezTo>
                        <a:cubicBezTo>
                          <a:pt x="106998" y="109932"/>
                          <a:pt x="105410" y="105741"/>
                          <a:pt x="102299" y="103137"/>
                        </a:cubicBezTo>
                        <a:cubicBezTo>
                          <a:pt x="99187" y="100534"/>
                          <a:pt x="94742" y="98693"/>
                          <a:pt x="88964" y="97549"/>
                        </a:cubicBezTo>
                        <a:cubicBezTo>
                          <a:pt x="83185" y="96406"/>
                          <a:pt x="76200" y="95327"/>
                          <a:pt x="67818" y="94311"/>
                        </a:cubicBezTo>
                        <a:cubicBezTo>
                          <a:pt x="58738" y="93295"/>
                          <a:pt x="50292" y="91898"/>
                          <a:pt x="42609" y="90120"/>
                        </a:cubicBezTo>
                        <a:cubicBezTo>
                          <a:pt x="34862" y="88406"/>
                          <a:pt x="28004" y="85865"/>
                          <a:pt x="22098" y="82690"/>
                        </a:cubicBezTo>
                        <a:cubicBezTo>
                          <a:pt x="16193" y="79452"/>
                          <a:pt x="11557" y="75198"/>
                          <a:pt x="8128" y="69800"/>
                        </a:cubicBezTo>
                        <a:cubicBezTo>
                          <a:pt x="4699" y="64402"/>
                          <a:pt x="3048" y="57608"/>
                          <a:pt x="3048" y="49289"/>
                        </a:cubicBezTo>
                        <a:cubicBezTo>
                          <a:pt x="3048" y="39193"/>
                          <a:pt x="5842" y="30367"/>
                          <a:pt x="11430" y="22937"/>
                        </a:cubicBezTo>
                        <a:cubicBezTo>
                          <a:pt x="17018" y="15507"/>
                          <a:pt x="24702" y="9729"/>
                          <a:pt x="34544" y="5729"/>
                        </a:cubicBezTo>
                        <a:cubicBezTo>
                          <a:pt x="44387" y="1664"/>
                          <a:pt x="55563" y="-177"/>
                          <a:pt x="68199" y="13"/>
                        </a:cubicBezTo>
                        <a:cubicBezTo>
                          <a:pt x="87567" y="13"/>
                          <a:pt x="103696" y="4331"/>
                          <a:pt x="116396" y="13031"/>
                        </a:cubicBezTo>
                        <a:cubicBezTo>
                          <a:pt x="129096" y="21667"/>
                          <a:pt x="136017" y="34240"/>
                          <a:pt x="137033" y="50496"/>
                        </a:cubicBezTo>
                        <a:lnTo>
                          <a:pt x="104140" y="50496"/>
                        </a:lnTo>
                        <a:cubicBezTo>
                          <a:pt x="103315" y="43257"/>
                          <a:pt x="99759" y="37288"/>
                          <a:pt x="93409" y="32652"/>
                        </a:cubicBezTo>
                        <a:cubicBezTo>
                          <a:pt x="87059" y="27954"/>
                          <a:pt x="78867" y="25731"/>
                          <a:pt x="68771" y="25731"/>
                        </a:cubicBezTo>
                        <a:cubicBezTo>
                          <a:pt x="58674" y="25731"/>
                          <a:pt x="50864" y="27573"/>
                          <a:pt x="44895" y="31319"/>
                        </a:cubicBezTo>
                        <a:cubicBezTo>
                          <a:pt x="38926" y="35065"/>
                          <a:pt x="35878" y="40145"/>
                          <a:pt x="35878" y="46495"/>
                        </a:cubicBezTo>
                        <a:cubicBezTo>
                          <a:pt x="35878" y="51449"/>
                          <a:pt x="37465" y="55131"/>
                          <a:pt x="40577" y="57608"/>
                        </a:cubicBezTo>
                        <a:cubicBezTo>
                          <a:pt x="43688" y="60084"/>
                          <a:pt x="48133" y="61862"/>
                          <a:pt x="53912" y="62879"/>
                        </a:cubicBezTo>
                        <a:cubicBezTo>
                          <a:pt x="59690" y="63894"/>
                          <a:pt x="66421" y="64847"/>
                          <a:pt x="74041" y="65673"/>
                        </a:cubicBezTo>
                        <a:cubicBezTo>
                          <a:pt x="86233" y="67133"/>
                          <a:pt x="97282" y="69229"/>
                          <a:pt x="107188" y="72023"/>
                        </a:cubicBezTo>
                        <a:cubicBezTo>
                          <a:pt x="117094" y="74817"/>
                          <a:pt x="125032" y="79388"/>
                          <a:pt x="130937" y="85612"/>
                        </a:cubicBezTo>
                        <a:cubicBezTo>
                          <a:pt x="136843" y="91962"/>
                          <a:pt x="139764" y="100979"/>
                          <a:pt x="139764" y="112726"/>
                        </a:cubicBezTo>
                        <a:cubicBezTo>
                          <a:pt x="139764" y="122823"/>
                          <a:pt x="136779" y="131649"/>
                          <a:pt x="130937" y="139079"/>
                        </a:cubicBezTo>
                        <a:cubicBezTo>
                          <a:pt x="125032" y="146508"/>
                          <a:pt x="117031" y="152287"/>
                          <a:pt x="106934" y="156287"/>
                        </a:cubicBezTo>
                        <a:cubicBezTo>
                          <a:pt x="96838" y="160351"/>
                          <a:pt x="85344" y="162319"/>
                          <a:pt x="72517" y="162319"/>
                        </a:cubicBezTo>
                        <a:lnTo>
                          <a:pt x="72454" y="16231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33" name="Dowolny kształt: kształt 132">
                    <a:extLst>
                      <a:ext uri="{FF2B5EF4-FFF2-40B4-BE49-F238E27FC236}">
                        <a16:creationId xmlns:a16="http://schemas.microsoft.com/office/drawing/2014/main" id="{DD50B557-62E2-3942-5254-9654FF7712D4}"/>
                      </a:ext>
                    </a:extLst>
                  </p:cNvPr>
                  <p:cNvSpPr/>
                  <p:nvPr/>
                </p:nvSpPr>
                <p:spPr>
                  <a:xfrm>
                    <a:off x="1569211" y="3830828"/>
                    <a:ext cx="72136" cy="283273"/>
                  </a:xfrm>
                  <a:custGeom>
                    <a:avLst/>
                    <a:gdLst>
                      <a:gd name="csX0" fmla="*/ 64 w 72136"/>
                      <a:gd name="csY0" fmla="*/ 283273 h 283273"/>
                      <a:gd name="csX1" fmla="*/ 64 w 72136"/>
                      <a:gd name="csY1" fmla="*/ 253809 h 283273"/>
                      <a:gd name="csX2" fmla="*/ 18034 w 72136"/>
                      <a:gd name="csY2" fmla="*/ 253809 h 283273"/>
                      <a:gd name="csX3" fmla="*/ 30925 w 72136"/>
                      <a:gd name="csY3" fmla="*/ 249618 h 283273"/>
                      <a:gd name="csX4" fmla="*/ 34798 w 72136"/>
                      <a:gd name="csY4" fmla="*/ 236410 h 283273"/>
                      <a:gd name="csX5" fmla="*/ 34798 w 72136"/>
                      <a:gd name="csY5" fmla="*/ 62484 h 283273"/>
                      <a:gd name="csX6" fmla="*/ 68263 w 72136"/>
                      <a:gd name="csY6" fmla="*/ 62484 h 283273"/>
                      <a:gd name="csX7" fmla="*/ 68263 w 72136"/>
                      <a:gd name="csY7" fmla="*/ 238887 h 283273"/>
                      <a:gd name="csX8" fmla="*/ 57721 w 72136"/>
                      <a:gd name="csY8" fmla="*/ 271780 h 283273"/>
                      <a:gd name="csX9" fmla="*/ 24829 w 72136"/>
                      <a:gd name="csY9" fmla="*/ 283273 h 283273"/>
                      <a:gd name="csX10" fmla="*/ 0 w 72136"/>
                      <a:gd name="csY10" fmla="*/ 283273 h 283273"/>
                      <a:gd name="csX11" fmla="*/ 64 w 72136"/>
                      <a:gd name="csY11" fmla="*/ 283273 h 283273"/>
                      <a:gd name="csX12" fmla="*/ 51626 w 72136"/>
                      <a:gd name="csY12" fmla="*/ 40259 h 283273"/>
                      <a:gd name="csX13" fmla="*/ 37021 w 72136"/>
                      <a:gd name="csY13" fmla="*/ 34544 h 283273"/>
                      <a:gd name="csX14" fmla="*/ 31115 w 72136"/>
                      <a:gd name="csY14" fmla="*/ 20129 h 283273"/>
                      <a:gd name="csX15" fmla="*/ 37021 w 72136"/>
                      <a:gd name="csY15" fmla="*/ 5715 h 283273"/>
                      <a:gd name="csX16" fmla="*/ 51626 w 72136"/>
                      <a:gd name="csY16" fmla="*/ 0 h 283273"/>
                      <a:gd name="csX17" fmla="*/ 66230 w 72136"/>
                      <a:gd name="csY17" fmla="*/ 5715 h 283273"/>
                      <a:gd name="csX18" fmla="*/ 72136 w 72136"/>
                      <a:gd name="csY18" fmla="*/ 20129 h 283273"/>
                      <a:gd name="csX19" fmla="*/ 66230 w 72136"/>
                      <a:gd name="csY19" fmla="*/ 34544 h 283273"/>
                      <a:gd name="csX20" fmla="*/ 51626 w 72136"/>
                      <a:gd name="csY20" fmla="*/ 40259 h 28327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  <a:cxn ang="0">
                        <a:pos x="csX15" y="csY15"/>
                      </a:cxn>
                      <a:cxn ang="0">
                        <a:pos x="csX16" y="csY16"/>
                      </a:cxn>
                      <a:cxn ang="0">
                        <a:pos x="csX17" y="csY17"/>
                      </a:cxn>
                      <a:cxn ang="0">
                        <a:pos x="csX18" y="csY18"/>
                      </a:cxn>
                      <a:cxn ang="0">
                        <a:pos x="csX19" y="csY19"/>
                      </a:cxn>
                      <a:cxn ang="0">
                        <a:pos x="csX20" y="csY20"/>
                      </a:cxn>
                    </a:cxnLst>
                    <a:rect l="l" t="t" r="r" b="b"/>
                    <a:pathLst>
                      <a:path w="72136" h="283273">
                        <a:moveTo>
                          <a:pt x="64" y="283273"/>
                        </a:moveTo>
                        <a:lnTo>
                          <a:pt x="64" y="253809"/>
                        </a:lnTo>
                        <a:lnTo>
                          <a:pt x="18034" y="253809"/>
                        </a:lnTo>
                        <a:cubicBezTo>
                          <a:pt x="24003" y="253809"/>
                          <a:pt x="28258" y="252413"/>
                          <a:pt x="30925" y="249618"/>
                        </a:cubicBezTo>
                        <a:cubicBezTo>
                          <a:pt x="33528" y="246824"/>
                          <a:pt x="34798" y="242443"/>
                          <a:pt x="34798" y="236410"/>
                        </a:cubicBezTo>
                        <a:lnTo>
                          <a:pt x="34798" y="62484"/>
                        </a:lnTo>
                        <a:lnTo>
                          <a:pt x="68263" y="62484"/>
                        </a:lnTo>
                        <a:lnTo>
                          <a:pt x="68263" y="238887"/>
                        </a:lnTo>
                        <a:cubicBezTo>
                          <a:pt x="68263" y="253111"/>
                          <a:pt x="64770" y="264096"/>
                          <a:pt x="57721" y="271780"/>
                        </a:cubicBezTo>
                        <a:cubicBezTo>
                          <a:pt x="50673" y="279463"/>
                          <a:pt x="39751" y="283273"/>
                          <a:pt x="24829" y="283273"/>
                        </a:cubicBezTo>
                        <a:lnTo>
                          <a:pt x="0" y="283273"/>
                        </a:lnTo>
                        <a:lnTo>
                          <a:pt x="64" y="283273"/>
                        </a:lnTo>
                        <a:close/>
                        <a:moveTo>
                          <a:pt x="51626" y="40259"/>
                        </a:moveTo>
                        <a:cubicBezTo>
                          <a:pt x="45847" y="40259"/>
                          <a:pt x="40958" y="38354"/>
                          <a:pt x="37021" y="34544"/>
                        </a:cubicBezTo>
                        <a:cubicBezTo>
                          <a:pt x="33084" y="30670"/>
                          <a:pt x="31115" y="25971"/>
                          <a:pt x="31115" y="20129"/>
                        </a:cubicBezTo>
                        <a:cubicBezTo>
                          <a:pt x="31115" y="14288"/>
                          <a:pt x="33084" y="9525"/>
                          <a:pt x="37021" y="5715"/>
                        </a:cubicBezTo>
                        <a:cubicBezTo>
                          <a:pt x="40958" y="1905"/>
                          <a:pt x="45847" y="0"/>
                          <a:pt x="51626" y="0"/>
                        </a:cubicBezTo>
                        <a:cubicBezTo>
                          <a:pt x="57404" y="0"/>
                          <a:pt x="62293" y="1905"/>
                          <a:pt x="66230" y="5715"/>
                        </a:cubicBezTo>
                        <a:cubicBezTo>
                          <a:pt x="70168" y="9588"/>
                          <a:pt x="72136" y="14351"/>
                          <a:pt x="72136" y="20129"/>
                        </a:cubicBezTo>
                        <a:cubicBezTo>
                          <a:pt x="72136" y="25908"/>
                          <a:pt x="70168" y="30734"/>
                          <a:pt x="66230" y="34544"/>
                        </a:cubicBezTo>
                        <a:cubicBezTo>
                          <a:pt x="62293" y="38354"/>
                          <a:pt x="57404" y="40259"/>
                          <a:pt x="51626" y="402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34" name="Dowolny kształt: kształt 133">
                    <a:extLst>
                      <a:ext uri="{FF2B5EF4-FFF2-40B4-BE49-F238E27FC236}">
                        <a16:creationId xmlns:a16="http://schemas.microsoft.com/office/drawing/2014/main" id="{B3F5AD07-3B96-DA4E-1853-D79511A94E19}"/>
                      </a:ext>
                    </a:extLst>
                  </p:cNvPr>
                  <p:cNvSpPr/>
                  <p:nvPr/>
                </p:nvSpPr>
                <p:spPr>
                  <a:xfrm>
                    <a:off x="1664207" y="3891597"/>
                    <a:ext cx="157988" cy="162433"/>
                  </a:xfrm>
                  <a:custGeom>
                    <a:avLst/>
                    <a:gdLst>
                      <a:gd name="csX0" fmla="*/ 58865 w 157988"/>
                      <a:gd name="csY0" fmla="*/ 162433 h 162433"/>
                      <a:gd name="csX1" fmla="*/ 28194 w 157988"/>
                      <a:gd name="csY1" fmla="*/ 156972 h 162433"/>
                      <a:gd name="csX2" fmla="*/ 7430 w 157988"/>
                      <a:gd name="csY2" fmla="*/ 141034 h 162433"/>
                      <a:gd name="csX3" fmla="*/ 0 w 157988"/>
                      <a:gd name="csY3" fmla="*/ 115951 h 162433"/>
                      <a:gd name="csX4" fmla="*/ 17336 w 157988"/>
                      <a:gd name="csY4" fmla="*/ 78232 h 162433"/>
                      <a:gd name="csX5" fmla="*/ 67882 w 157988"/>
                      <a:gd name="csY5" fmla="*/ 65024 h 162433"/>
                      <a:gd name="csX6" fmla="*/ 107823 w 157988"/>
                      <a:gd name="csY6" fmla="*/ 65024 h 162433"/>
                      <a:gd name="csX7" fmla="*/ 107823 w 157988"/>
                      <a:gd name="csY7" fmla="*/ 55372 h 162433"/>
                      <a:gd name="csX8" fmla="*/ 98679 w 157988"/>
                      <a:gd name="csY8" fmla="*/ 34481 h 162433"/>
                      <a:gd name="csX9" fmla="*/ 73089 w 157988"/>
                      <a:gd name="csY9" fmla="*/ 26924 h 162433"/>
                      <a:gd name="csX10" fmla="*/ 48768 w 157988"/>
                      <a:gd name="csY10" fmla="*/ 33274 h 162433"/>
                      <a:gd name="csX11" fmla="*/ 37402 w 157988"/>
                      <a:gd name="csY11" fmla="*/ 50165 h 162433"/>
                      <a:gd name="csX12" fmla="*/ 4509 w 157988"/>
                      <a:gd name="csY12" fmla="*/ 50165 h 162433"/>
                      <a:gd name="csX13" fmla="*/ 15240 w 157988"/>
                      <a:gd name="csY13" fmla="*/ 23495 h 162433"/>
                      <a:gd name="csX14" fmla="*/ 39434 w 157988"/>
                      <a:gd name="csY14" fmla="*/ 6160 h 162433"/>
                      <a:gd name="csX15" fmla="*/ 74676 w 157988"/>
                      <a:gd name="csY15" fmla="*/ 0 h 162433"/>
                      <a:gd name="csX16" fmla="*/ 123635 w 157988"/>
                      <a:gd name="csY16" fmla="*/ 14732 h 162433"/>
                      <a:gd name="csX17" fmla="*/ 140970 w 157988"/>
                      <a:gd name="csY17" fmla="*/ 57658 h 162433"/>
                      <a:gd name="csX18" fmla="*/ 140970 w 157988"/>
                      <a:gd name="csY18" fmla="*/ 121222 h 162433"/>
                      <a:gd name="csX19" fmla="*/ 143447 w 157988"/>
                      <a:gd name="csY19" fmla="*/ 129286 h 162433"/>
                      <a:gd name="csX20" fmla="*/ 151194 w 157988"/>
                      <a:gd name="csY20" fmla="*/ 131509 h 162433"/>
                      <a:gd name="csX21" fmla="*/ 157988 w 157988"/>
                      <a:gd name="csY21" fmla="*/ 131509 h 162433"/>
                      <a:gd name="csX22" fmla="*/ 157988 w 157988"/>
                      <a:gd name="csY22" fmla="*/ 160655 h 162433"/>
                      <a:gd name="csX23" fmla="*/ 140335 w 157988"/>
                      <a:gd name="csY23" fmla="*/ 160655 h 162433"/>
                      <a:gd name="csX24" fmla="*/ 117856 w 157988"/>
                      <a:gd name="csY24" fmla="*/ 154305 h 162433"/>
                      <a:gd name="csX25" fmla="*/ 111189 w 157988"/>
                      <a:gd name="csY25" fmla="*/ 136779 h 162433"/>
                      <a:gd name="csX26" fmla="*/ 111189 w 157988"/>
                      <a:gd name="csY26" fmla="*/ 135827 h 162433"/>
                      <a:gd name="csX27" fmla="*/ 90869 w 157988"/>
                      <a:gd name="csY27" fmla="*/ 154877 h 162433"/>
                      <a:gd name="csX28" fmla="*/ 58738 w 157988"/>
                      <a:gd name="csY28" fmla="*/ 162433 h 162433"/>
                      <a:gd name="csX29" fmla="*/ 58801 w 157988"/>
                      <a:gd name="csY29" fmla="*/ 162433 h 162433"/>
                      <a:gd name="csX30" fmla="*/ 63564 w 157988"/>
                      <a:gd name="csY30" fmla="*/ 136335 h 162433"/>
                      <a:gd name="csX31" fmla="*/ 87313 w 157988"/>
                      <a:gd name="csY31" fmla="*/ 131064 h 162433"/>
                      <a:gd name="csX32" fmla="*/ 102489 w 157988"/>
                      <a:gd name="csY32" fmla="*/ 116649 h 162433"/>
                      <a:gd name="csX33" fmla="*/ 107950 w 157988"/>
                      <a:gd name="csY33" fmla="*/ 95377 h 162433"/>
                      <a:gd name="csX34" fmla="*/ 107950 w 157988"/>
                      <a:gd name="csY34" fmla="*/ 89789 h 162433"/>
                      <a:gd name="csX35" fmla="*/ 66421 w 157988"/>
                      <a:gd name="csY35" fmla="*/ 89789 h 162433"/>
                      <a:gd name="csX36" fmla="*/ 42545 w 157988"/>
                      <a:gd name="csY36" fmla="*/ 95695 h 162433"/>
                      <a:gd name="csX37" fmla="*/ 34163 w 157988"/>
                      <a:gd name="csY37" fmla="*/ 113665 h 162433"/>
                      <a:gd name="csX38" fmla="*/ 42101 w 157988"/>
                      <a:gd name="csY38" fmla="*/ 129985 h 162433"/>
                      <a:gd name="csX39" fmla="*/ 63627 w 157988"/>
                      <a:gd name="csY39" fmla="*/ 136335 h 162433"/>
                      <a:gd name="csX40" fmla="*/ 63627 w 157988"/>
                      <a:gd name="csY40" fmla="*/ 136335 h 16243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  <a:cxn ang="0">
                        <a:pos x="csX15" y="csY15"/>
                      </a:cxn>
                      <a:cxn ang="0">
                        <a:pos x="csX16" y="csY16"/>
                      </a:cxn>
                      <a:cxn ang="0">
                        <a:pos x="csX17" y="csY17"/>
                      </a:cxn>
                      <a:cxn ang="0">
                        <a:pos x="csX18" y="csY18"/>
                      </a:cxn>
                      <a:cxn ang="0">
                        <a:pos x="csX19" y="csY19"/>
                      </a:cxn>
                      <a:cxn ang="0">
                        <a:pos x="csX20" y="csY20"/>
                      </a:cxn>
                      <a:cxn ang="0">
                        <a:pos x="csX21" y="csY21"/>
                      </a:cxn>
                      <a:cxn ang="0">
                        <a:pos x="csX22" y="csY22"/>
                      </a:cxn>
                      <a:cxn ang="0">
                        <a:pos x="csX23" y="csY23"/>
                      </a:cxn>
                      <a:cxn ang="0">
                        <a:pos x="csX24" y="csY24"/>
                      </a:cxn>
                      <a:cxn ang="0">
                        <a:pos x="csX25" y="csY25"/>
                      </a:cxn>
                      <a:cxn ang="0">
                        <a:pos x="csX26" y="csY26"/>
                      </a:cxn>
                      <a:cxn ang="0">
                        <a:pos x="csX27" y="csY27"/>
                      </a:cxn>
                      <a:cxn ang="0">
                        <a:pos x="csX28" y="csY28"/>
                      </a:cxn>
                      <a:cxn ang="0">
                        <a:pos x="csX29" y="csY29"/>
                      </a:cxn>
                      <a:cxn ang="0">
                        <a:pos x="csX30" y="csY30"/>
                      </a:cxn>
                      <a:cxn ang="0">
                        <a:pos x="csX31" y="csY31"/>
                      </a:cxn>
                      <a:cxn ang="0">
                        <a:pos x="csX32" y="csY32"/>
                      </a:cxn>
                      <a:cxn ang="0">
                        <a:pos x="csX33" y="csY33"/>
                      </a:cxn>
                      <a:cxn ang="0">
                        <a:pos x="csX34" y="csY34"/>
                      </a:cxn>
                      <a:cxn ang="0">
                        <a:pos x="csX35" y="csY35"/>
                      </a:cxn>
                      <a:cxn ang="0">
                        <a:pos x="csX36" y="csY36"/>
                      </a:cxn>
                      <a:cxn ang="0">
                        <a:pos x="csX37" y="csY37"/>
                      </a:cxn>
                      <a:cxn ang="0">
                        <a:pos x="csX38" y="csY38"/>
                      </a:cxn>
                      <a:cxn ang="0">
                        <a:pos x="csX39" y="csY39"/>
                      </a:cxn>
                      <a:cxn ang="0">
                        <a:pos x="csX40" y="csY40"/>
                      </a:cxn>
                    </a:cxnLst>
                    <a:rect l="l" t="t" r="r" b="b"/>
                    <a:pathLst>
                      <a:path w="157988" h="162433">
                        <a:moveTo>
                          <a:pt x="58865" y="162433"/>
                        </a:moveTo>
                        <a:cubicBezTo>
                          <a:pt x="47308" y="162433"/>
                          <a:pt x="37084" y="160655"/>
                          <a:pt x="28194" y="156972"/>
                        </a:cubicBezTo>
                        <a:cubicBezTo>
                          <a:pt x="19304" y="153353"/>
                          <a:pt x="12383" y="148018"/>
                          <a:pt x="7430" y="141034"/>
                        </a:cubicBezTo>
                        <a:cubicBezTo>
                          <a:pt x="2477" y="134049"/>
                          <a:pt x="0" y="125603"/>
                          <a:pt x="0" y="115951"/>
                        </a:cubicBezTo>
                        <a:cubicBezTo>
                          <a:pt x="0" y="99632"/>
                          <a:pt x="5779" y="87059"/>
                          <a:pt x="17336" y="78232"/>
                        </a:cubicBezTo>
                        <a:cubicBezTo>
                          <a:pt x="28893" y="69406"/>
                          <a:pt x="45720" y="65024"/>
                          <a:pt x="67882" y="65024"/>
                        </a:cubicBezTo>
                        <a:lnTo>
                          <a:pt x="107823" y="65024"/>
                        </a:lnTo>
                        <a:lnTo>
                          <a:pt x="107823" y="55372"/>
                        </a:lnTo>
                        <a:cubicBezTo>
                          <a:pt x="107823" y="46482"/>
                          <a:pt x="104775" y="39497"/>
                          <a:pt x="98679" y="34481"/>
                        </a:cubicBezTo>
                        <a:cubicBezTo>
                          <a:pt x="92583" y="29401"/>
                          <a:pt x="84011" y="26924"/>
                          <a:pt x="73089" y="26924"/>
                        </a:cubicBezTo>
                        <a:cubicBezTo>
                          <a:pt x="63183" y="26924"/>
                          <a:pt x="55055" y="29083"/>
                          <a:pt x="48768" y="33274"/>
                        </a:cubicBezTo>
                        <a:cubicBezTo>
                          <a:pt x="42418" y="37529"/>
                          <a:pt x="38735" y="43180"/>
                          <a:pt x="37402" y="50165"/>
                        </a:cubicBezTo>
                        <a:lnTo>
                          <a:pt x="4509" y="50165"/>
                        </a:lnTo>
                        <a:cubicBezTo>
                          <a:pt x="5525" y="39878"/>
                          <a:pt x="9144" y="30988"/>
                          <a:pt x="15240" y="23495"/>
                        </a:cubicBezTo>
                        <a:cubicBezTo>
                          <a:pt x="21336" y="16066"/>
                          <a:pt x="29401" y="10287"/>
                          <a:pt x="39434" y="6160"/>
                        </a:cubicBezTo>
                        <a:cubicBezTo>
                          <a:pt x="49467" y="2032"/>
                          <a:pt x="61151" y="0"/>
                          <a:pt x="74676" y="0"/>
                        </a:cubicBezTo>
                        <a:cubicBezTo>
                          <a:pt x="95822" y="0"/>
                          <a:pt x="112078" y="4890"/>
                          <a:pt x="123635" y="14732"/>
                        </a:cubicBezTo>
                        <a:cubicBezTo>
                          <a:pt x="135192" y="24574"/>
                          <a:pt x="140970" y="38862"/>
                          <a:pt x="140970" y="57658"/>
                        </a:cubicBezTo>
                        <a:lnTo>
                          <a:pt x="140970" y="121222"/>
                        </a:lnTo>
                        <a:cubicBezTo>
                          <a:pt x="140970" y="125159"/>
                          <a:pt x="141796" y="127826"/>
                          <a:pt x="143447" y="129286"/>
                        </a:cubicBezTo>
                        <a:cubicBezTo>
                          <a:pt x="145098" y="130747"/>
                          <a:pt x="147701" y="131509"/>
                          <a:pt x="151194" y="131509"/>
                        </a:cubicBezTo>
                        <a:lnTo>
                          <a:pt x="157988" y="131509"/>
                        </a:lnTo>
                        <a:lnTo>
                          <a:pt x="157988" y="160655"/>
                        </a:lnTo>
                        <a:lnTo>
                          <a:pt x="140335" y="160655"/>
                        </a:lnTo>
                        <a:cubicBezTo>
                          <a:pt x="129794" y="160655"/>
                          <a:pt x="122301" y="158496"/>
                          <a:pt x="117856" y="154305"/>
                        </a:cubicBezTo>
                        <a:cubicBezTo>
                          <a:pt x="113411" y="150051"/>
                          <a:pt x="111189" y="144209"/>
                          <a:pt x="111189" y="136779"/>
                        </a:cubicBezTo>
                        <a:lnTo>
                          <a:pt x="111189" y="135827"/>
                        </a:lnTo>
                        <a:cubicBezTo>
                          <a:pt x="106045" y="143447"/>
                          <a:pt x="99251" y="149860"/>
                          <a:pt x="90869" y="154877"/>
                        </a:cubicBezTo>
                        <a:cubicBezTo>
                          <a:pt x="82487" y="159957"/>
                          <a:pt x="71819" y="162433"/>
                          <a:pt x="58738" y="162433"/>
                        </a:cubicBezTo>
                        <a:lnTo>
                          <a:pt x="58801" y="162433"/>
                        </a:lnTo>
                        <a:close/>
                        <a:moveTo>
                          <a:pt x="63564" y="136335"/>
                        </a:moveTo>
                        <a:cubicBezTo>
                          <a:pt x="72835" y="136335"/>
                          <a:pt x="80772" y="134620"/>
                          <a:pt x="87313" y="131064"/>
                        </a:cubicBezTo>
                        <a:cubicBezTo>
                          <a:pt x="93853" y="127572"/>
                          <a:pt x="98870" y="122746"/>
                          <a:pt x="102489" y="116649"/>
                        </a:cubicBezTo>
                        <a:cubicBezTo>
                          <a:pt x="106109" y="110554"/>
                          <a:pt x="107950" y="103442"/>
                          <a:pt x="107950" y="95377"/>
                        </a:cubicBezTo>
                        <a:lnTo>
                          <a:pt x="107950" y="89789"/>
                        </a:lnTo>
                        <a:lnTo>
                          <a:pt x="66421" y="89789"/>
                        </a:lnTo>
                        <a:cubicBezTo>
                          <a:pt x="56134" y="89789"/>
                          <a:pt x="48133" y="91758"/>
                          <a:pt x="42545" y="95695"/>
                        </a:cubicBezTo>
                        <a:cubicBezTo>
                          <a:pt x="36957" y="99632"/>
                          <a:pt x="34163" y="105601"/>
                          <a:pt x="34163" y="113665"/>
                        </a:cubicBezTo>
                        <a:cubicBezTo>
                          <a:pt x="34163" y="120269"/>
                          <a:pt x="36767" y="125730"/>
                          <a:pt x="42101" y="129985"/>
                        </a:cubicBezTo>
                        <a:cubicBezTo>
                          <a:pt x="47435" y="134239"/>
                          <a:pt x="54547" y="136335"/>
                          <a:pt x="63627" y="136335"/>
                        </a:cubicBezTo>
                        <a:lnTo>
                          <a:pt x="63627" y="13633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</p:grpSp>
        </p:grpSp>
        <p:grpSp>
          <p:nvGrpSpPr>
            <p:cNvPr id="135" name="Grafika 122">
              <a:extLst>
                <a:ext uri="{FF2B5EF4-FFF2-40B4-BE49-F238E27FC236}">
                  <a16:creationId xmlns:a16="http://schemas.microsoft.com/office/drawing/2014/main" id="{E5CC25C1-2BE1-041F-0B0B-4DB7DE291322}"/>
                </a:ext>
              </a:extLst>
            </p:cNvPr>
            <p:cNvGrpSpPr/>
            <p:nvPr/>
          </p:nvGrpSpPr>
          <p:grpSpPr>
            <a:xfrm>
              <a:off x="7234468" y="3084111"/>
              <a:ext cx="1931161" cy="1651126"/>
              <a:chOff x="7018083" y="3146932"/>
              <a:chExt cx="1931161" cy="1651126"/>
            </a:xfrm>
          </p:grpSpPr>
          <p:sp>
            <p:nvSpPr>
              <p:cNvPr id="136" name="Dowolny kształt: kształt 135">
                <a:extLst>
                  <a:ext uri="{FF2B5EF4-FFF2-40B4-BE49-F238E27FC236}">
                    <a16:creationId xmlns:a16="http://schemas.microsoft.com/office/drawing/2014/main" id="{0DA7B185-5402-7889-F4BA-5687D497B20A}"/>
                  </a:ext>
                </a:extLst>
              </p:cNvPr>
              <p:cNvSpPr/>
              <p:nvPr/>
            </p:nvSpPr>
            <p:spPr>
              <a:xfrm>
                <a:off x="7018083" y="3146932"/>
                <a:ext cx="1931161" cy="1651126"/>
              </a:xfrm>
              <a:custGeom>
                <a:avLst/>
                <a:gdLst>
                  <a:gd name="csX0" fmla="*/ 482854 w 1931161"/>
                  <a:gd name="csY0" fmla="*/ 1651127 h 1651126"/>
                  <a:gd name="csX1" fmla="*/ 0 w 1931161"/>
                  <a:gd name="csY1" fmla="*/ 825564 h 1651126"/>
                  <a:gd name="csX2" fmla="*/ 482854 w 1931161"/>
                  <a:gd name="csY2" fmla="*/ 0 h 1651126"/>
                  <a:gd name="csX3" fmla="*/ 1448372 w 1931161"/>
                  <a:gd name="csY3" fmla="*/ 0 h 1651126"/>
                  <a:gd name="csX4" fmla="*/ 1931162 w 1931161"/>
                  <a:gd name="csY4" fmla="*/ 825564 h 1651126"/>
                  <a:gd name="csX5" fmla="*/ 1448372 w 1931161"/>
                  <a:gd name="csY5" fmla="*/ 1651127 h 1651126"/>
                  <a:gd name="csX6" fmla="*/ 482854 w 1931161"/>
                  <a:gd name="csY6" fmla="*/ 1651127 h 1651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161" h="1651126">
                    <a:moveTo>
                      <a:pt x="482854" y="1651127"/>
                    </a:moveTo>
                    <a:lnTo>
                      <a:pt x="0" y="825564"/>
                    </a:lnTo>
                    <a:lnTo>
                      <a:pt x="482854" y="0"/>
                    </a:lnTo>
                    <a:lnTo>
                      <a:pt x="1448372" y="0"/>
                    </a:lnTo>
                    <a:lnTo>
                      <a:pt x="1931162" y="825564"/>
                    </a:lnTo>
                    <a:lnTo>
                      <a:pt x="1448372" y="1651127"/>
                    </a:lnTo>
                    <a:lnTo>
                      <a:pt x="482854" y="1651127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grpSp>
            <p:nvGrpSpPr>
              <p:cNvPr id="137" name="Grafika 122">
                <a:extLst>
                  <a:ext uri="{FF2B5EF4-FFF2-40B4-BE49-F238E27FC236}">
                    <a16:creationId xmlns:a16="http://schemas.microsoft.com/office/drawing/2014/main" id="{234C14B4-2C72-63C6-F70F-0B283E3F8FF4}"/>
                  </a:ext>
                </a:extLst>
              </p:cNvPr>
              <p:cNvGrpSpPr/>
              <p:nvPr/>
            </p:nvGrpSpPr>
            <p:grpSpPr>
              <a:xfrm>
                <a:off x="7543101" y="3843464"/>
                <a:ext cx="929131" cy="283336"/>
                <a:chOff x="7543101" y="3843464"/>
                <a:chExt cx="929131" cy="283336"/>
              </a:xfrm>
            </p:grpSpPr>
            <p:sp>
              <p:nvSpPr>
                <p:cNvPr id="138" name="Dowolny kształt: kształt 137">
                  <a:extLst>
                    <a:ext uri="{FF2B5EF4-FFF2-40B4-BE49-F238E27FC236}">
                      <a16:creationId xmlns:a16="http://schemas.microsoft.com/office/drawing/2014/main" id="{D6554CFE-84AB-0781-6268-A57B60104197}"/>
                    </a:ext>
                  </a:extLst>
                </p:cNvPr>
                <p:cNvSpPr/>
                <p:nvPr/>
              </p:nvSpPr>
              <p:spPr>
                <a:xfrm>
                  <a:off x="8325484" y="3851275"/>
                  <a:ext cx="146748" cy="149225"/>
                </a:xfrm>
                <a:custGeom>
                  <a:avLst/>
                  <a:gdLst>
                    <a:gd name="csX0" fmla="*/ 0 w 146748"/>
                    <a:gd name="csY0" fmla="*/ 94552 h 149225"/>
                    <a:gd name="csX1" fmla="*/ 52896 w 146748"/>
                    <a:gd name="csY1" fmla="*/ 94552 h 149225"/>
                    <a:gd name="csX2" fmla="*/ 52896 w 146748"/>
                    <a:gd name="csY2" fmla="*/ 149225 h 149225"/>
                    <a:gd name="csX3" fmla="*/ 93917 w 146748"/>
                    <a:gd name="csY3" fmla="*/ 149225 h 149225"/>
                    <a:gd name="csX4" fmla="*/ 93917 w 146748"/>
                    <a:gd name="csY4" fmla="*/ 94552 h 149225"/>
                    <a:gd name="csX5" fmla="*/ 146748 w 146748"/>
                    <a:gd name="csY5" fmla="*/ 94552 h 149225"/>
                    <a:gd name="csX6" fmla="*/ 146748 w 146748"/>
                    <a:gd name="csY6" fmla="*/ 54356 h 149225"/>
                    <a:gd name="csX7" fmla="*/ 93917 w 146748"/>
                    <a:gd name="csY7" fmla="*/ 54356 h 149225"/>
                    <a:gd name="csX8" fmla="*/ 93917 w 146748"/>
                    <a:gd name="csY8" fmla="*/ 0 h 149225"/>
                    <a:gd name="csX9" fmla="*/ 52896 w 146748"/>
                    <a:gd name="csY9" fmla="*/ 0 h 149225"/>
                    <a:gd name="csX10" fmla="*/ 52896 w 146748"/>
                    <a:gd name="csY10" fmla="*/ 54356 h 149225"/>
                    <a:gd name="csX11" fmla="*/ 0 w 146748"/>
                    <a:gd name="csY11" fmla="*/ 54356 h 149225"/>
                    <a:gd name="csX12" fmla="*/ 0 w 146748"/>
                    <a:gd name="csY12" fmla="*/ 94552 h 14922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46748" h="149225">
                      <a:moveTo>
                        <a:pt x="0" y="94552"/>
                      </a:moveTo>
                      <a:lnTo>
                        <a:pt x="52896" y="94552"/>
                      </a:lnTo>
                      <a:lnTo>
                        <a:pt x="52896" y="149225"/>
                      </a:lnTo>
                      <a:lnTo>
                        <a:pt x="93917" y="149225"/>
                      </a:lnTo>
                      <a:lnTo>
                        <a:pt x="93917" y="94552"/>
                      </a:lnTo>
                      <a:lnTo>
                        <a:pt x="146748" y="94552"/>
                      </a:lnTo>
                      <a:lnTo>
                        <a:pt x="146748" y="54356"/>
                      </a:lnTo>
                      <a:lnTo>
                        <a:pt x="93917" y="54356"/>
                      </a:lnTo>
                      <a:lnTo>
                        <a:pt x="93917" y="0"/>
                      </a:lnTo>
                      <a:lnTo>
                        <a:pt x="52896" y="0"/>
                      </a:lnTo>
                      <a:lnTo>
                        <a:pt x="52896" y="54356"/>
                      </a:lnTo>
                      <a:lnTo>
                        <a:pt x="0" y="54356"/>
                      </a:lnTo>
                      <a:lnTo>
                        <a:pt x="0" y="94552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grpSp>
              <p:nvGrpSpPr>
                <p:cNvPr id="139" name="Grafika 122">
                  <a:extLst>
                    <a:ext uri="{FF2B5EF4-FFF2-40B4-BE49-F238E27FC236}">
                      <a16:creationId xmlns:a16="http://schemas.microsoft.com/office/drawing/2014/main" id="{49E58BD9-4333-A3CE-C219-1F3CDCE6C7E7}"/>
                    </a:ext>
                  </a:extLst>
                </p:cNvPr>
                <p:cNvGrpSpPr/>
                <p:nvPr/>
              </p:nvGrpSpPr>
              <p:grpSpPr>
                <a:xfrm>
                  <a:off x="7543101" y="3843464"/>
                  <a:ext cx="752665" cy="283336"/>
                  <a:chOff x="7543101" y="3843464"/>
                  <a:chExt cx="752665" cy="283336"/>
                </a:xfrm>
                <a:solidFill>
                  <a:srgbClr val="FFFFFF"/>
                </a:solidFill>
              </p:grpSpPr>
              <p:sp>
                <p:nvSpPr>
                  <p:cNvPr id="140" name="Dowolny kształt: kształt 139">
                    <a:extLst>
                      <a:ext uri="{FF2B5EF4-FFF2-40B4-BE49-F238E27FC236}">
                        <a16:creationId xmlns:a16="http://schemas.microsoft.com/office/drawing/2014/main" id="{7782B8CB-F996-E9A0-6450-CB5F7CA03548}"/>
                      </a:ext>
                    </a:extLst>
                  </p:cNvPr>
                  <p:cNvSpPr/>
                  <p:nvPr/>
                </p:nvSpPr>
                <p:spPr>
                  <a:xfrm>
                    <a:off x="7543101" y="3847528"/>
                    <a:ext cx="295402" cy="217360"/>
                  </a:xfrm>
                  <a:custGeom>
                    <a:avLst/>
                    <a:gdLst>
                      <a:gd name="csX0" fmla="*/ 61722 w 295402"/>
                      <a:gd name="csY0" fmla="*/ 217297 h 217360"/>
                      <a:gd name="csX1" fmla="*/ 0 w 295402"/>
                      <a:gd name="csY1" fmla="*/ 318 h 217360"/>
                      <a:gd name="csX2" fmla="*/ 36893 w 295402"/>
                      <a:gd name="csY2" fmla="*/ 0 h 217360"/>
                      <a:gd name="csX3" fmla="*/ 83121 w 295402"/>
                      <a:gd name="csY3" fmla="*/ 172085 h 217360"/>
                      <a:gd name="csX4" fmla="*/ 131445 w 295402"/>
                      <a:gd name="csY4" fmla="*/ 381 h 217360"/>
                      <a:gd name="csX5" fmla="*/ 165227 w 295402"/>
                      <a:gd name="csY5" fmla="*/ 381 h 217360"/>
                      <a:gd name="csX6" fmla="*/ 212344 w 295402"/>
                      <a:gd name="csY6" fmla="*/ 172085 h 217360"/>
                      <a:gd name="csX7" fmla="*/ 258826 w 295402"/>
                      <a:gd name="csY7" fmla="*/ 381 h 217360"/>
                      <a:gd name="csX8" fmla="*/ 295402 w 295402"/>
                      <a:gd name="csY8" fmla="*/ 381 h 217360"/>
                      <a:gd name="csX9" fmla="*/ 233108 w 295402"/>
                      <a:gd name="csY9" fmla="*/ 217361 h 217360"/>
                      <a:gd name="csX10" fmla="*/ 191580 w 295402"/>
                      <a:gd name="csY10" fmla="*/ 217361 h 217360"/>
                      <a:gd name="csX11" fmla="*/ 147193 w 295402"/>
                      <a:gd name="csY11" fmla="*/ 57658 h 217360"/>
                      <a:gd name="csX12" fmla="*/ 103442 w 295402"/>
                      <a:gd name="csY12" fmla="*/ 217361 h 217360"/>
                      <a:gd name="csX13" fmla="*/ 61531 w 295402"/>
                      <a:gd name="csY13" fmla="*/ 217361 h 217360"/>
                      <a:gd name="csX14" fmla="*/ 61658 w 295402"/>
                      <a:gd name="csY14" fmla="*/ 217361 h 21736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</a:cxnLst>
                    <a:rect l="l" t="t" r="r" b="b"/>
                    <a:pathLst>
                      <a:path w="295402" h="217360">
                        <a:moveTo>
                          <a:pt x="61722" y="217297"/>
                        </a:moveTo>
                        <a:lnTo>
                          <a:pt x="0" y="318"/>
                        </a:lnTo>
                        <a:lnTo>
                          <a:pt x="36893" y="0"/>
                        </a:lnTo>
                        <a:lnTo>
                          <a:pt x="83121" y="172085"/>
                        </a:lnTo>
                        <a:lnTo>
                          <a:pt x="131445" y="381"/>
                        </a:lnTo>
                        <a:lnTo>
                          <a:pt x="165227" y="381"/>
                        </a:lnTo>
                        <a:lnTo>
                          <a:pt x="212344" y="172085"/>
                        </a:lnTo>
                        <a:lnTo>
                          <a:pt x="258826" y="381"/>
                        </a:lnTo>
                        <a:lnTo>
                          <a:pt x="295402" y="381"/>
                        </a:lnTo>
                        <a:lnTo>
                          <a:pt x="233108" y="217361"/>
                        </a:lnTo>
                        <a:lnTo>
                          <a:pt x="191580" y="217361"/>
                        </a:lnTo>
                        <a:lnTo>
                          <a:pt x="147193" y="57658"/>
                        </a:lnTo>
                        <a:lnTo>
                          <a:pt x="103442" y="217361"/>
                        </a:lnTo>
                        <a:lnTo>
                          <a:pt x="61531" y="217361"/>
                        </a:lnTo>
                        <a:lnTo>
                          <a:pt x="61658" y="2173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41" name="Dowolny kształt: kształt 140">
                    <a:extLst>
                      <a:ext uri="{FF2B5EF4-FFF2-40B4-BE49-F238E27FC236}">
                        <a16:creationId xmlns:a16="http://schemas.microsoft.com/office/drawing/2014/main" id="{250D6EE3-A248-7871-CA5C-FA4A2091D527}"/>
                      </a:ext>
                    </a:extLst>
                  </p:cNvPr>
                  <p:cNvSpPr/>
                  <p:nvPr/>
                </p:nvSpPr>
                <p:spPr>
                  <a:xfrm>
                    <a:off x="7854695" y="3843464"/>
                    <a:ext cx="41021" cy="221360"/>
                  </a:xfrm>
                  <a:custGeom>
                    <a:avLst/>
                    <a:gdLst>
                      <a:gd name="csX0" fmla="*/ 20510 w 41021"/>
                      <a:gd name="csY0" fmla="*/ 40259 h 221360"/>
                      <a:gd name="csX1" fmla="*/ 5906 w 41021"/>
                      <a:gd name="csY1" fmla="*/ 34544 h 221360"/>
                      <a:gd name="csX2" fmla="*/ 0 w 41021"/>
                      <a:gd name="csY2" fmla="*/ 20129 h 221360"/>
                      <a:gd name="csX3" fmla="*/ 5906 w 41021"/>
                      <a:gd name="csY3" fmla="*/ 5715 h 221360"/>
                      <a:gd name="csX4" fmla="*/ 20510 w 41021"/>
                      <a:gd name="csY4" fmla="*/ 0 h 221360"/>
                      <a:gd name="csX5" fmla="*/ 35116 w 41021"/>
                      <a:gd name="csY5" fmla="*/ 5715 h 221360"/>
                      <a:gd name="csX6" fmla="*/ 41022 w 41021"/>
                      <a:gd name="csY6" fmla="*/ 20129 h 221360"/>
                      <a:gd name="csX7" fmla="*/ 35116 w 41021"/>
                      <a:gd name="csY7" fmla="*/ 34544 h 221360"/>
                      <a:gd name="csX8" fmla="*/ 20510 w 41021"/>
                      <a:gd name="csY8" fmla="*/ 40259 h 221360"/>
                      <a:gd name="csX9" fmla="*/ 3429 w 41021"/>
                      <a:gd name="csY9" fmla="*/ 221361 h 221360"/>
                      <a:gd name="csX10" fmla="*/ 3429 w 41021"/>
                      <a:gd name="csY10" fmla="*/ 62611 h 221360"/>
                      <a:gd name="csX11" fmla="*/ 36894 w 41021"/>
                      <a:gd name="csY11" fmla="*/ 62611 h 221360"/>
                      <a:gd name="csX12" fmla="*/ 36894 w 41021"/>
                      <a:gd name="csY12" fmla="*/ 221361 h 221360"/>
                      <a:gd name="csX13" fmla="*/ 3429 w 41021"/>
                      <a:gd name="csY13" fmla="*/ 221361 h 22136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</a:cxnLst>
                    <a:rect l="l" t="t" r="r" b="b"/>
                    <a:pathLst>
                      <a:path w="41021" h="221360">
                        <a:moveTo>
                          <a:pt x="20510" y="40259"/>
                        </a:moveTo>
                        <a:cubicBezTo>
                          <a:pt x="14732" y="40259"/>
                          <a:pt x="9843" y="38354"/>
                          <a:pt x="5906" y="34544"/>
                        </a:cubicBezTo>
                        <a:cubicBezTo>
                          <a:pt x="1969" y="30670"/>
                          <a:pt x="0" y="25971"/>
                          <a:pt x="0" y="20129"/>
                        </a:cubicBezTo>
                        <a:cubicBezTo>
                          <a:pt x="0" y="14288"/>
                          <a:pt x="1969" y="9525"/>
                          <a:pt x="5906" y="5715"/>
                        </a:cubicBezTo>
                        <a:cubicBezTo>
                          <a:pt x="9843" y="1905"/>
                          <a:pt x="14732" y="0"/>
                          <a:pt x="20510" y="0"/>
                        </a:cubicBezTo>
                        <a:cubicBezTo>
                          <a:pt x="26289" y="0"/>
                          <a:pt x="31179" y="1905"/>
                          <a:pt x="35116" y="5715"/>
                        </a:cubicBezTo>
                        <a:cubicBezTo>
                          <a:pt x="39053" y="9589"/>
                          <a:pt x="41022" y="14351"/>
                          <a:pt x="41022" y="20129"/>
                        </a:cubicBezTo>
                        <a:cubicBezTo>
                          <a:pt x="41022" y="25908"/>
                          <a:pt x="39053" y="30734"/>
                          <a:pt x="35116" y="34544"/>
                        </a:cubicBezTo>
                        <a:cubicBezTo>
                          <a:pt x="31179" y="38354"/>
                          <a:pt x="26289" y="40259"/>
                          <a:pt x="20510" y="40259"/>
                        </a:cubicBezTo>
                        <a:close/>
                        <a:moveTo>
                          <a:pt x="3429" y="221361"/>
                        </a:moveTo>
                        <a:lnTo>
                          <a:pt x="3429" y="62611"/>
                        </a:lnTo>
                        <a:lnTo>
                          <a:pt x="36894" y="62611"/>
                        </a:lnTo>
                        <a:lnTo>
                          <a:pt x="36894" y="221361"/>
                        </a:lnTo>
                        <a:lnTo>
                          <a:pt x="3429" y="2213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42" name="Dowolny kształt: kształt 141">
                    <a:extLst>
                      <a:ext uri="{FF2B5EF4-FFF2-40B4-BE49-F238E27FC236}">
                        <a16:creationId xmlns:a16="http://schemas.microsoft.com/office/drawing/2014/main" id="{451C734B-99C8-304D-D04B-E0E7C31DE5E1}"/>
                      </a:ext>
                    </a:extLst>
                  </p:cNvPr>
                  <p:cNvSpPr/>
                  <p:nvPr/>
                </p:nvSpPr>
                <p:spPr>
                  <a:xfrm>
                    <a:off x="7914893" y="3906075"/>
                    <a:ext cx="137668" cy="158750"/>
                  </a:xfrm>
                  <a:custGeom>
                    <a:avLst/>
                    <a:gdLst>
                      <a:gd name="csX0" fmla="*/ 0 w 137668"/>
                      <a:gd name="csY0" fmla="*/ 158750 h 158750"/>
                      <a:gd name="csX1" fmla="*/ 0 w 137668"/>
                      <a:gd name="csY1" fmla="*/ 134874 h 158750"/>
                      <a:gd name="csX2" fmla="*/ 88647 w 137668"/>
                      <a:gd name="csY2" fmla="*/ 29464 h 158750"/>
                      <a:gd name="csX3" fmla="*/ 3683 w 137668"/>
                      <a:gd name="csY3" fmla="*/ 29464 h 158750"/>
                      <a:gd name="csX4" fmla="*/ 3683 w 137668"/>
                      <a:gd name="csY4" fmla="*/ 0 h 158750"/>
                      <a:gd name="csX5" fmla="*/ 133604 w 137668"/>
                      <a:gd name="csY5" fmla="*/ 0 h 158750"/>
                      <a:gd name="csX6" fmla="*/ 133604 w 137668"/>
                      <a:gd name="csY6" fmla="*/ 23876 h 158750"/>
                      <a:gd name="csX7" fmla="*/ 44958 w 137668"/>
                      <a:gd name="csY7" fmla="*/ 129286 h 158750"/>
                      <a:gd name="csX8" fmla="*/ 137668 w 137668"/>
                      <a:gd name="csY8" fmla="*/ 129286 h 158750"/>
                      <a:gd name="csX9" fmla="*/ 137668 w 137668"/>
                      <a:gd name="csY9" fmla="*/ 158750 h 158750"/>
                      <a:gd name="csX10" fmla="*/ 0 w 137668"/>
                      <a:gd name="csY10" fmla="*/ 158750 h 158750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</a:cxnLst>
                    <a:rect l="l" t="t" r="r" b="b"/>
                    <a:pathLst>
                      <a:path w="137668" h="158750">
                        <a:moveTo>
                          <a:pt x="0" y="158750"/>
                        </a:moveTo>
                        <a:lnTo>
                          <a:pt x="0" y="134874"/>
                        </a:lnTo>
                        <a:lnTo>
                          <a:pt x="88647" y="29464"/>
                        </a:lnTo>
                        <a:lnTo>
                          <a:pt x="3683" y="29464"/>
                        </a:lnTo>
                        <a:lnTo>
                          <a:pt x="3683" y="0"/>
                        </a:lnTo>
                        <a:lnTo>
                          <a:pt x="133604" y="0"/>
                        </a:lnTo>
                        <a:lnTo>
                          <a:pt x="133604" y="23876"/>
                        </a:lnTo>
                        <a:lnTo>
                          <a:pt x="44958" y="129286"/>
                        </a:lnTo>
                        <a:lnTo>
                          <a:pt x="137668" y="129286"/>
                        </a:lnTo>
                        <a:lnTo>
                          <a:pt x="137668" y="158750"/>
                        </a:lnTo>
                        <a:lnTo>
                          <a:pt x="0" y="1587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43" name="Dowolny kształt: kształt 142">
                    <a:extLst>
                      <a:ext uri="{FF2B5EF4-FFF2-40B4-BE49-F238E27FC236}">
                        <a16:creationId xmlns:a16="http://schemas.microsoft.com/office/drawing/2014/main" id="{FAF81AA9-8F4B-3C21-7878-194B145BB976}"/>
                      </a:ext>
                    </a:extLst>
                  </p:cNvPr>
                  <p:cNvSpPr/>
                  <p:nvPr/>
                </p:nvSpPr>
                <p:spPr>
                  <a:xfrm>
                    <a:off x="8042846" y="3843464"/>
                    <a:ext cx="72072" cy="283336"/>
                  </a:xfrm>
                  <a:custGeom>
                    <a:avLst/>
                    <a:gdLst>
                      <a:gd name="csX0" fmla="*/ 64 w 72072"/>
                      <a:gd name="csY0" fmla="*/ 283337 h 283336"/>
                      <a:gd name="csX1" fmla="*/ 64 w 72072"/>
                      <a:gd name="csY1" fmla="*/ 253873 h 283336"/>
                      <a:gd name="csX2" fmla="*/ 18035 w 72072"/>
                      <a:gd name="csY2" fmla="*/ 253873 h 283336"/>
                      <a:gd name="csX3" fmla="*/ 30924 w 72072"/>
                      <a:gd name="csY3" fmla="*/ 249682 h 283336"/>
                      <a:gd name="csX4" fmla="*/ 34798 w 72072"/>
                      <a:gd name="csY4" fmla="*/ 236474 h 283336"/>
                      <a:gd name="csX5" fmla="*/ 34798 w 72072"/>
                      <a:gd name="csY5" fmla="*/ 62547 h 283336"/>
                      <a:gd name="csX6" fmla="*/ 68263 w 72072"/>
                      <a:gd name="csY6" fmla="*/ 62547 h 283336"/>
                      <a:gd name="csX7" fmla="*/ 68263 w 72072"/>
                      <a:gd name="csY7" fmla="*/ 238951 h 283336"/>
                      <a:gd name="csX8" fmla="*/ 57722 w 72072"/>
                      <a:gd name="csY8" fmla="*/ 271844 h 283336"/>
                      <a:gd name="csX9" fmla="*/ 24829 w 72072"/>
                      <a:gd name="csY9" fmla="*/ 283337 h 283336"/>
                      <a:gd name="csX10" fmla="*/ 0 w 72072"/>
                      <a:gd name="csY10" fmla="*/ 283337 h 283336"/>
                      <a:gd name="csX11" fmla="*/ 64 w 72072"/>
                      <a:gd name="csY11" fmla="*/ 283337 h 283336"/>
                      <a:gd name="csX12" fmla="*/ 51562 w 72072"/>
                      <a:gd name="csY12" fmla="*/ 40259 h 283336"/>
                      <a:gd name="csX13" fmla="*/ 36957 w 72072"/>
                      <a:gd name="csY13" fmla="*/ 34544 h 283336"/>
                      <a:gd name="csX14" fmla="*/ 31052 w 72072"/>
                      <a:gd name="csY14" fmla="*/ 20129 h 283336"/>
                      <a:gd name="csX15" fmla="*/ 36957 w 72072"/>
                      <a:gd name="csY15" fmla="*/ 5715 h 283336"/>
                      <a:gd name="csX16" fmla="*/ 51562 w 72072"/>
                      <a:gd name="csY16" fmla="*/ 0 h 283336"/>
                      <a:gd name="csX17" fmla="*/ 66167 w 72072"/>
                      <a:gd name="csY17" fmla="*/ 5715 h 283336"/>
                      <a:gd name="csX18" fmla="*/ 72072 w 72072"/>
                      <a:gd name="csY18" fmla="*/ 20129 h 283336"/>
                      <a:gd name="csX19" fmla="*/ 66167 w 72072"/>
                      <a:gd name="csY19" fmla="*/ 34544 h 283336"/>
                      <a:gd name="csX20" fmla="*/ 51562 w 72072"/>
                      <a:gd name="csY20" fmla="*/ 40259 h 283336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  <a:cxn ang="0">
                        <a:pos x="csX15" y="csY15"/>
                      </a:cxn>
                      <a:cxn ang="0">
                        <a:pos x="csX16" y="csY16"/>
                      </a:cxn>
                      <a:cxn ang="0">
                        <a:pos x="csX17" y="csY17"/>
                      </a:cxn>
                      <a:cxn ang="0">
                        <a:pos x="csX18" y="csY18"/>
                      </a:cxn>
                      <a:cxn ang="0">
                        <a:pos x="csX19" y="csY19"/>
                      </a:cxn>
                      <a:cxn ang="0">
                        <a:pos x="csX20" y="csY20"/>
                      </a:cxn>
                    </a:cxnLst>
                    <a:rect l="l" t="t" r="r" b="b"/>
                    <a:pathLst>
                      <a:path w="72072" h="283336">
                        <a:moveTo>
                          <a:pt x="64" y="283337"/>
                        </a:moveTo>
                        <a:lnTo>
                          <a:pt x="64" y="253873"/>
                        </a:lnTo>
                        <a:lnTo>
                          <a:pt x="18035" y="253873"/>
                        </a:lnTo>
                        <a:cubicBezTo>
                          <a:pt x="24003" y="253873"/>
                          <a:pt x="28258" y="252476"/>
                          <a:pt x="30924" y="249682"/>
                        </a:cubicBezTo>
                        <a:cubicBezTo>
                          <a:pt x="33592" y="246888"/>
                          <a:pt x="34798" y="242507"/>
                          <a:pt x="34798" y="236474"/>
                        </a:cubicBezTo>
                        <a:lnTo>
                          <a:pt x="34798" y="62547"/>
                        </a:lnTo>
                        <a:lnTo>
                          <a:pt x="68263" y="62547"/>
                        </a:lnTo>
                        <a:lnTo>
                          <a:pt x="68263" y="238951"/>
                        </a:lnTo>
                        <a:cubicBezTo>
                          <a:pt x="68263" y="253174"/>
                          <a:pt x="64770" y="264160"/>
                          <a:pt x="57722" y="271844"/>
                        </a:cubicBezTo>
                        <a:cubicBezTo>
                          <a:pt x="50736" y="279464"/>
                          <a:pt x="39751" y="283337"/>
                          <a:pt x="24829" y="283337"/>
                        </a:cubicBezTo>
                        <a:lnTo>
                          <a:pt x="0" y="283337"/>
                        </a:lnTo>
                        <a:lnTo>
                          <a:pt x="64" y="283337"/>
                        </a:lnTo>
                        <a:close/>
                        <a:moveTo>
                          <a:pt x="51562" y="40259"/>
                        </a:moveTo>
                        <a:cubicBezTo>
                          <a:pt x="45784" y="40259"/>
                          <a:pt x="40894" y="38354"/>
                          <a:pt x="36957" y="34544"/>
                        </a:cubicBezTo>
                        <a:cubicBezTo>
                          <a:pt x="33020" y="30670"/>
                          <a:pt x="31052" y="25971"/>
                          <a:pt x="31052" y="20129"/>
                        </a:cubicBezTo>
                        <a:cubicBezTo>
                          <a:pt x="31052" y="14288"/>
                          <a:pt x="33020" y="9525"/>
                          <a:pt x="36957" y="5715"/>
                        </a:cubicBezTo>
                        <a:cubicBezTo>
                          <a:pt x="40894" y="1905"/>
                          <a:pt x="45784" y="0"/>
                          <a:pt x="51562" y="0"/>
                        </a:cubicBezTo>
                        <a:cubicBezTo>
                          <a:pt x="57341" y="0"/>
                          <a:pt x="62230" y="1905"/>
                          <a:pt x="66167" y="5715"/>
                        </a:cubicBezTo>
                        <a:cubicBezTo>
                          <a:pt x="70104" y="9589"/>
                          <a:pt x="72072" y="14351"/>
                          <a:pt x="72072" y="20129"/>
                        </a:cubicBezTo>
                        <a:cubicBezTo>
                          <a:pt x="72072" y="25908"/>
                          <a:pt x="70104" y="30734"/>
                          <a:pt x="66167" y="34544"/>
                        </a:cubicBezTo>
                        <a:cubicBezTo>
                          <a:pt x="62230" y="38354"/>
                          <a:pt x="57341" y="40259"/>
                          <a:pt x="51562" y="402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144" name="Dowolny kształt: kształt 143">
                    <a:extLst>
                      <a:ext uri="{FF2B5EF4-FFF2-40B4-BE49-F238E27FC236}">
                        <a16:creationId xmlns:a16="http://schemas.microsoft.com/office/drawing/2014/main" id="{0A634217-C04E-08EA-61F5-88BE61578368}"/>
                      </a:ext>
                    </a:extLst>
                  </p:cNvPr>
                  <p:cNvSpPr/>
                  <p:nvPr/>
                </p:nvSpPr>
                <p:spPr>
                  <a:xfrm>
                    <a:off x="8137779" y="3904297"/>
                    <a:ext cx="157988" cy="162433"/>
                  </a:xfrm>
                  <a:custGeom>
                    <a:avLst/>
                    <a:gdLst>
                      <a:gd name="csX0" fmla="*/ 58865 w 157988"/>
                      <a:gd name="csY0" fmla="*/ 162370 h 162433"/>
                      <a:gd name="csX1" fmla="*/ 28194 w 157988"/>
                      <a:gd name="csY1" fmla="*/ 156909 h 162433"/>
                      <a:gd name="csX2" fmla="*/ 7429 w 157988"/>
                      <a:gd name="csY2" fmla="*/ 140970 h 162433"/>
                      <a:gd name="csX3" fmla="*/ 0 w 157988"/>
                      <a:gd name="csY3" fmla="*/ 115888 h 162433"/>
                      <a:gd name="csX4" fmla="*/ 17335 w 157988"/>
                      <a:gd name="csY4" fmla="*/ 78168 h 162433"/>
                      <a:gd name="csX5" fmla="*/ 67881 w 157988"/>
                      <a:gd name="csY5" fmla="*/ 64961 h 162433"/>
                      <a:gd name="csX6" fmla="*/ 107823 w 157988"/>
                      <a:gd name="csY6" fmla="*/ 64961 h 162433"/>
                      <a:gd name="csX7" fmla="*/ 107823 w 157988"/>
                      <a:gd name="csY7" fmla="*/ 55309 h 162433"/>
                      <a:gd name="csX8" fmla="*/ 98678 w 157988"/>
                      <a:gd name="csY8" fmla="*/ 34417 h 162433"/>
                      <a:gd name="csX9" fmla="*/ 73089 w 157988"/>
                      <a:gd name="csY9" fmla="*/ 26861 h 162433"/>
                      <a:gd name="csX10" fmla="*/ 48768 w 157988"/>
                      <a:gd name="csY10" fmla="*/ 33274 h 162433"/>
                      <a:gd name="csX11" fmla="*/ 37402 w 157988"/>
                      <a:gd name="csY11" fmla="*/ 50165 h 162433"/>
                      <a:gd name="csX12" fmla="*/ 4508 w 157988"/>
                      <a:gd name="csY12" fmla="*/ 50165 h 162433"/>
                      <a:gd name="csX13" fmla="*/ 15239 w 157988"/>
                      <a:gd name="csY13" fmla="*/ 23495 h 162433"/>
                      <a:gd name="csX14" fmla="*/ 39433 w 157988"/>
                      <a:gd name="csY14" fmla="*/ 6160 h 162433"/>
                      <a:gd name="csX15" fmla="*/ 74676 w 157988"/>
                      <a:gd name="csY15" fmla="*/ 0 h 162433"/>
                      <a:gd name="csX16" fmla="*/ 123634 w 157988"/>
                      <a:gd name="csY16" fmla="*/ 14732 h 162433"/>
                      <a:gd name="csX17" fmla="*/ 140970 w 157988"/>
                      <a:gd name="csY17" fmla="*/ 57658 h 162433"/>
                      <a:gd name="csX18" fmla="*/ 140970 w 157988"/>
                      <a:gd name="csY18" fmla="*/ 121222 h 162433"/>
                      <a:gd name="csX19" fmla="*/ 143446 w 157988"/>
                      <a:gd name="csY19" fmla="*/ 129286 h 162433"/>
                      <a:gd name="csX20" fmla="*/ 151193 w 157988"/>
                      <a:gd name="csY20" fmla="*/ 131509 h 162433"/>
                      <a:gd name="csX21" fmla="*/ 157988 w 157988"/>
                      <a:gd name="csY21" fmla="*/ 131509 h 162433"/>
                      <a:gd name="csX22" fmla="*/ 157988 w 157988"/>
                      <a:gd name="csY22" fmla="*/ 160655 h 162433"/>
                      <a:gd name="csX23" fmla="*/ 140335 w 157988"/>
                      <a:gd name="csY23" fmla="*/ 160655 h 162433"/>
                      <a:gd name="csX24" fmla="*/ 117856 w 157988"/>
                      <a:gd name="csY24" fmla="*/ 154305 h 162433"/>
                      <a:gd name="csX25" fmla="*/ 111189 w 157988"/>
                      <a:gd name="csY25" fmla="*/ 136779 h 162433"/>
                      <a:gd name="csX26" fmla="*/ 111189 w 157988"/>
                      <a:gd name="csY26" fmla="*/ 135827 h 162433"/>
                      <a:gd name="csX27" fmla="*/ 90868 w 157988"/>
                      <a:gd name="csY27" fmla="*/ 154877 h 162433"/>
                      <a:gd name="csX28" fmla="*/ 58738 w 157988"/>
                      <a:gd name="csY28" fmla="*/ 162433 h 162433"/>
                      <a:gd name="csX29" fmla="*/ 58801 w 157988"/>
                      <a:gd name="csY29" fmla="*/ 162433 h 162433"/>
                      <a:gd name="csX30" fmla="*/ 63564 w 157988"/>
                      <a:gd name="csY30" fmla="*/ 136271 h 162433"/>
                      <a:gd name="csX31" fmla="*/ 87313 w 157988"/>
                      <a:gd name="csY31" fmla="*/ 131001 h 162433"/>
                      <a:gd name="csX32" fmla="*/ 102489 w 157988"/>
                      <a:gd name="csY32" fmla="*/ 116586 h 162433"/>
                      <a:gd name="csX33" fmla="*/ 107950 w 157988"/>
                      <a:gd name="csY33" fmla="*/ 95314 h 162433"/>
                      <a:gd name="csX34" fmla="*/ 107950 w 157988"/>
                      <a:gd name="csY34" fmla="*/ 89726 h 162433"/>
                      <a:gd name="csX35" fmla="*/ 66421 w 157988"/>
                      <a:gd name="csY35" fmla="*/ 89726 h 162433"/>
                      <a:gd name="csX36" fmla="*/ 42545 w 157988"/>
                      <a:gd name="csY36" fmla="*/ 95631 h 162433"/>
                      <a:gd name="csX37" fmla="*/ 34163 w 157988"/>
                      <a:gd name="csY37" fmla="*/ 113602 h 162433"/>
                      <a:gd name="csX38" fmla="*/ 42101 w 157988"/>
                      <a:gd name="csY38" fmla="*/ 129921 h 162433"/>
                      <a:gd name="csX39" fmla="*/ 63627 w 157988"/>
                      <a:gd name="csY39" fmla="*/ 136271 h 162433"/>
                      <a:gd name="csX40" fmla="*/ 63627 w 157988"/>
                      <a:gd name="csY40" fmla="*/ 136271 h 162433"/>
                    </a:gdLst>
                    <a:ahLst/>
                    <a:cxnLst>
                      <a:cxn ang="0">
                        <a:pos x="csX0" y="csY0"/>
                      </a:cxn>
                      <a:cxn ang="0">
                        <a:pos x="csX1" y="csY1"/>
                      </a:cxn>
                      <a:cxn ang="0">
                        <a:pos x="csX2" y="csY2"/>
                      </a:cxn>
                      <a:cxn ang="0">
                        <a:pos x="csX3" y="csY3"/>
                      </a:cxn>
                      <a:cxn ang="0">
                        <a:pos x="csX4" y="csY4"/>
                      </a:cxn>
                      <a:cxn ang="0">
                        <a:pos x="csX5" y="csY5"/>
                      </a:cxn>
                      <a:cxn ang="0">
                        <a:pos x="csX6" y="csY6"/>
                      </a:cxn>
                      <a:cxn ang="0">
                        <a:pos x="csX7" y="csY7"/>
                      </a:cxn>
                      <a:cxn ang="0">
                        <a:pos x="csX8" y="csY8"/>
                      </a:cxn>
                      <a:cxn ang="0">
                        <a:pos x="csX9" y="csY9"/>
                      </a:cxn>
                      <a:cxn ang="0">
                        <a:pos x="csX10" y="csY10"/>
                      </a:cxn>
                      <a:cxn ang="0">
                        <a:pos x="csX11" y="csY11"/>
                      </a:cxn>
                      <a:cxn ang="0">
                        <a:pos x="csX12" y="csY12"/>
                      </a:cxn>
                      <a:cxn ang="0">
                        <a:pos x="csX13" y="csY13"/>
                      </a:cxn>
                      <a:cxn ang="0">
                        <a:pos x="csX14" y="csY14"/>
                      </a:cxn>
                      <a:cxn ang="0">
                        <a:pos x="csX15" y="csY15"/>
                      </a:cxn>
                      <a:cxn ang="0">
                        <a:pos x="csX16" y="csY16"/>
                      </a:cxn>
                      <a:cxn ang="0">
                        <a:pos x="csX17" y="csY17"/>
                      </a:cxn>
                      <a:cxn ang="0">
                        <a:pos x="csX18" y="csY18"/>
                      </a:cxn>
                      <a:cxn ang="0">
                        <a:pos x="csX19" y="csY19"/>
                      </a:cxn>
                      <a:cxn ang="0">
                        <a:pos x="csX20" y="csY20"/>
                      </a:cxn>
                      <a:cxn ang="0">
                        <a:pos x="csX21" y="csY21"/>
                      </a:cxn>
                      <a:cxn ang="0">
                        <a:pos x="csX22" y="csY22"/>
                      </a:cxn>
                      <a:cxn ang="0">
                        <a:pos x="csX23" y="csY23"/>
                      </a:cxn>
                      <a:cxn ang="0">
                        <a:pos x="csX24" y="csY24"/>
                      </a:cxn>
                      <a:cxn ang="0">
                        <a:pos x="csX25" y="csY25"/>
                      </a:cxn>
                      <a:cxn ang="0">
                        <a:pos x="csX26" y="csY26"/>
                      </a:cxn>
                      <a:cxn ang="0">
                        <a:pos x="csX27" y="csY27"/>
                      </a:cxn>
                      <a:cxn ang="0">
                        <a:pos x="csX28" y="csY28"/>
                      </a:cxn>
                      <a:cxn ang="0">
                        <a:pos x="csX29" y="csY29"/>
                      </a:cxn>
                      <a:cxn ang="0">
                        <a:pos x="csX30" y="csY30"/>
                      </a:cxn>
                      <a:cxn ang="0">
                        <a:pos x="csX31" y="csY31"/>
                      </a:cxn>
                      <a:cxn ang="0">
                        <a:pos x="csX32" y="csY32"/>
                      </a:cxn>
                      <a:cxn ang="0">
                        <a:pos x="csX33" y="csY33"/>
                      </a:cxn>
                      <a:cxn ang="0">
                        <a:pos x="csX34" y="csY34"/>
                      </a:cxn>
                      <a:cxn ang="0">
                        <a:pos x="csX35" y="csY35"/>
                      </a:cxn>
                      <a:cxn ang="0">
                        <a:pos x="csX36" y="csY36"/>
                      </a:cxn>
                      <a:cxn ang="0">
                        <a:pos x="csX37" y="csY37"/>
                      </a:cxn>
                      <a:cxn ang="0">
                        <a:pos x="csX38" y="csY38"/>
                      </a:cxn>
                      <a:cxn ang="0">
                        <a:pos x="csX39" y="csY39"/>
                      </a:cxn>
                      <a:cxn ang="0">
                        <a:pos x="csX40" y="csY40"/>
                      </a:cxn>
                    </a:cxnLst>
                    <a:rect l="l" t="t" r="r" b="b"/>
                    <a:pathLst>
                      <a:path w="157988" h="162433">
                        <a:moveTo>
                          <a:pt x="58865" y="162370"/>
                        </a:moveTo>
                        <a:cubicBezTo>
                          <a:pt x="47307" y="162370"/>
                          <a:pt x="37084" y="160592"/>
                          <a:pt x="28194" y="156909"/>
                        </a:cubicBezTo>
                        <a:cubicBezTo>
                          <a:pt x="19303" y="153289"/>
                          <a:pt x="12382" y="147955"/>
                          <a:pt x="7429" y="140970"/>
                        </a:cubicBezTo>
                        <a:cubicBezTo>
                          <a:pt x="2477" y="133985"/>
                          <a:pt x="0" y="125540"/>
                          <a:pt x="0" y="115888"/>
                        </a:cubicBezTo>
                        <a:cubicBezTo>
                          <a:pt x="0" y="99568"/>
                          <a:pt x="5778" y="86995"/>
                          <a:pt x="17335" y="78168"/>
                        </a:cubicBezTo>
                        <a:cubicBezTo>
                          <a:pt x="28892" y="69342"/>
                          <a:pt x="45720" y="64961"/>
                          <a:pt x="67881" y="64961"/>
                        </a:cubicBezTo>
                        <a:lnTo>
                          <a:pt x="107823" y="64961"/>
                        </a:lnTo>
                        <a:lnTo>
                          <a:pt x="107823" y="55309"/>
                        </a:lnTo>
                        <a:cubicBezTo>
                          <a:pt x="107823" y="46418"/>
                          <a:pt x="104775" y="39434"/>
                          <a:pt x="98678" y="34417"/>
                        </a:cubicBezTo>
                        <a:cubicBezTo>
                          <a:pt x="92583" y="29337"/>
                          <a:pt x="84010" y="26861"/>
                          <a:pt x="73089" y="26861"/>
                        </a:cubicBezTo>
                        <a:cubicBezTo>
                          <a:pt x="63182" y="26861"/>
                          <a:pt x="55054" y="29020"/>
                          <a:pt x="48768" y="33274"/>
                        </a:cubicBezTo>
                        <a:cubicBezTo>
                          <a:pt x="42481" y="37529"/>
                          <a:pt x="38735" y="43180"/>
                          <a:pt x="37402" y="50165"/>
                        </a:cubicBezTo>
                        <a:lnTo>
                          <a:pt x="4508" y="50165"/>
                        </a:lnTo>
                        <a:cubicBezTo>
                          <a:pt x="5524" y="39878"/>
                          <a:pt x="9144" y="30988"/>
                          <a:pt x="15239" y="23495"/>
                        </a:cubicBezTo>
                        <a:cubicBezTo>
                          <a:pt x="21336" y="16066"/>
                          <a:pt x="29401" y="10287"/>
                          <a:pt x="39433" y="6160"/>
                        </a:cubicBezTo>
                        <a:cubicBezTo>
                          <a:pt x="49466" y="2032"/>
                          <a:pt x="61151" y="0"/>
                          <a:pt x="74676" y="0"/>
                        </a:cubicBezTo>
                        <a:cubicBezTo>
                          <a:pt x="95821" y="0"/>
                          <a:pt x="112077" y="4890"/>
                          <a:pt x="123634" y="14732"/>
                        </a:cubicBezTo>
                        <a:cubicBezTo>
                          <a:pt x="135191" y="24574"/>
                          <a:pt x="140970" y="38862"/>
                          <a:pt x="140970" y="57658"/>
                        </a:cubicBezTo>
                        <a:lnTo>
                          <a:pt x="140970" y="121222"/>
                        </a:lnTo>
                        <a:cubicBezTo>
                          <a:pt x="140970" y="125159"/>
                          <a:pt x="141795" y="127826"/>
                          <a:pt x="143446" y="129286"/>
                        </a:cubicBezTo>
                        <a:cubicBezTo>
                          <a:pt x="145097" y="130747"/>
                          <a:pt x="147701" y="131509"/>
                          <a:pt x="151193" y="131509"/>
                        </a:cubicBezTo>
                        <a:lnTo>
                          <a:pt x="157988" y="131509"/>
                        </a:lnTo>
                        <a:lnTo>
                          <a:pt x="157988" y="160655"/>
                        </a:lnTo>
                        <a:lnTo>
                          <a:pt x="140335" y="160655"/>
                        </a:lnTo>
                        <a:cubicBezTo>
                          <a:pt x="129794" y="160655"/>
                          <a:pt x="122301" y="158496"/>
                          <a:pt x="117856" y="154305"/>
                        </a:cubicBezTo>
                        <a:cubicBezTo>
                          <a:pt x="113411" y="150051"/>
                          <a:pt x="111189" y="144272"/>
                          <a:pt x="111189" y="136779"/>
                        </a:cubicBezTo>
                        <a:lnTo>
                          <a:pt x="111189" y="135827"/>
                        </a:lnTo>
                        <a:cubicBezTo>
                          <a:pt x="106045" y="143447"/>
                          <a:pt x="99251" y="149860"/>
                          <a:pt x="90868" y="154877"/>
                        </a:cubicBezTo>
                        <a:cubicBezTo>
                          <a:pt x="82486" y="159893"/>
                          <a:pt x="71818" y="162433"/>
                          <a:pt x="58738" y="162433"/>
                        </a:cubicBezTo>
                        <a:lnTo>
                          <a:pt x="58801" y="162433"/>
                        </a:lnTo>
                        <a:close/>
                        <a:moveTo>
                          <a:pt x="63564" y="136271"/>
                        </a:moveTo>
                        <a:cubicBezTo>
                          <a:pt x="72834" y="136271"/>
                          <a:pt x="80772" y="134493"/>
                          <a:pt x="87313" y="131001"/>
                        </a:cubicBezTo>
                        <a:cubicBezTo>
                          <a:pt x="93852" y="127508"/>
                          <a:pt x="98869" y="122682"/>
                          <a:pt x="102489" y="116586"/>
                        </a:cubicBezTo>
                        <a:cubicBezTo>
                          <a:pt x="106108" y="110490"/>
                          <a:pt x="107950" y="103378"/>
                          <a:pt x="107950" y="95314"/>
                        </a:cubicBezTo>
                        <a:lnTo>
                          <a:pt x="107950" y="89726"/>
                        </a:lnTo>
                        <a:lnTo>
                          <a:pt x="66421" y="89726"/>
                        </a:lnTo>
                        <a:cubicBezTo>
                          <a:pt x="56134" y="89726"/>
                          <a:pt x="48133" y="91694"/>
                          <a:pt x="42545" y="95631"/>
                        </a:cubicBezTo>
                        <a:cubicBezTo>
                          <a:pt x="36957" y="99568"/>
                          <a:pt x="34163" y="105537"/>
                          <a:pt x="34163" y="113602"/>
                        </a:cubicBezTo>
                        <a:cubicBezTo>
                          <a:pt x="34163" y="120206"/>
                          <a:pt x="36766" y="125667"/>
                          <a:pt x="42101" y="129921"/>
                        </a:cubicBezTo>
                        <a:cubicBezTo>
                          <a:pt x="47434" y="134176"/>
                          <a:pt x="54546" y="136271"/>
                          <a:pt x="63627" y="136271"/>
                        </a:cubicBezTo>
                        <a:lnTo>
                          <a:pt x="63627" y="1362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</p:grpSp>
        </p:grpSp>
        <p:grpSp>
          <p:nvGrpSpPr>
            <p:cNvPr id="145" name="Grafika 122">
              <a:extLst>
                <a:ext uri="{FF2B5EF4-FFF2-40B4-BE49-F238E27FC236}">
                  <a16:creationId xmlns:a16="http://schemas.microsoft.com/office/drawing/2014/main" id="{1ED4BF1C-1FBF-FCD2-E910-4BF5FB4827BB}"/>
                </a:ext>
              </a:extLst>
            </p:cNvPr>
            <p:cNvGrpSpPr/>
            <p:nvPr/>
          </p:nvGrpSpPr>
          <p:grpSpPr>
            <a:xfrm>
              <a:off x="4020162" y="3084111"/>
              <a:ext cx="1931161" cy="1651000"/>
              <a:chOff x="3803777" y="3146932"/>
              <a:chExt cx="1931161" cy="1651000"/>
            </a:xfrm>
          </p:grpSpPr>
          <p:sp>
            <p:nvSpPr>
              <p:cNvPr id="146" name="Dowolny kształt: kształt 145">
                <a:extLst>
                  <a:ext uri="{FF2B5EF4-FFF2-40B4-BE49-F238E27FC236}">
                    <a16:creationId xmlns:a16="http://schemas.microsoft.com/office/drawing/2014/main" id="{4F5FB509-94A5-5FEF-21F2-2CA5D843988A}"/>
                  </a:ext>
                </a:extLst>
              </p:cNvPr>
              <p:cNvSpPr/>
              <p:nvPr/>
            </p:nvSpPr>
            <p:spPr>
              <a:xfrm>
                <a:off x="3803777" y="3146932"/>
                <a:ext cx="1931161" cy="1651000"/>
              </a:xfrm>
              <a:custGeom>
                <a:avLst/>
                <a:gdLst>
                  <a:gd name="csX0" fmla="*/ 482790 w 1931161"/>
                  <a:gd name="csY0" fmla="*/ 1651000 h 1651000"/>
                  <a:gd name="csX1" fmla="*/ 0 w 1931161"/>
                  <a:gd name="csY1" fmla="*/ 825500 h 1651000"/>
                  <a:gd name="csX2" fmla="*/ 482790 w 1931161"/>
                  <a:gd name="csY2" fmla="*/ 0 h 1651000"/>
                  <a:gd name="csX3" fmla="*/ 1448371 w 1931161"/>
                  <a:gd name="csY3" fmla="*/ 0 h 1651000"/>
                  <a:gd name="csX4" fmla="*/ 1931162 w 1931161"/>
                  <a:gd name="csY4" fmla="*/ 825500 h 1651000"/>
                  <a:gd name="csX5" fmla="*/ 1448371 w 1931161"/>
                  <a:gd name="csY5" fmla="*/ 1651000 h 1651000"/>
                  <a:gd name="csX6" fmla="*/ 482790 w 1931161"/>
                  <a:gd name="csY6" fmla="*/ 1651000 h 16510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161" h="1651000">
                    <a:moveTo>
                      <a:pt x="482790" y="1651000"/>
                    </a:moveTo>
                    <a:lnTo>
                      <a:pt x="0" y="825500"/>
                    </a:lnTo>
                    <a:lnTo>
                      <a:pt x="482790" y="0"/>
                    </a:lnTo>
                    <a:lnTo>
                      <a:pt x="1448371" y="0"/>
                    </a:lnTo>
                    <a:lnTo>
                      <a:pt x="1931162" y="825500"/>
                    </a:lnTo>
                    <a:lnTo>
                      <a:pt x="1448371" y="1651000"/>
                    </a:lnTo>
                    <a:lnTo>
                      <a:pt x="482790" y="1651000"/>
                    </a:lnTo>
                    <a:close/>
                  </a:path>
                </a:pathLst>
              </a:custGeom>
              <a:solidFill>
                <a:srgbClr val="F6BED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grpSp>
            <p:nvGrpSpPr>
              <p:cNvPr id="147" name="Grafika 122">
                <a:extLst>
                  <a:ext uri="{FF2B5EF4-FFF2-40B4-BE49-F238E27FC236}">
                    <a16:creationId xmlns:a16="http://schemas.microsoft.com/office/drawing/2014/main" id="{6336012B-8DD3-B567-285B-A8C39850C725}"/>
                  </a:ext>
                </a:extLst>
              </p:cNvPr>
              <p:cNvGrpSpPr/>
              <p:nvPr/>
            </p:nvGrpSpPr>
            <p:grpSpPr>
              <a:xfrm>
                <a:off x="4375150" y="3375471"/>
                <a:ext cx="788418" cy="846707"/>
                <a:chOff x="4375150" y="3375471"/>
                <a:chExt cx="788418" cy="846707"/>
              </a:xfrm>
              <a:solidFill>
                <a:srgbClr val="004D44"/>
              </a:solidFill>
            </p:grpSpPr>
            <p:sp>
              <p:nvSpPr>
                <p:cNvPr id="148" name="Dowolny kształt: kształt 147">
                  <a:extLst>
                    <a:ext uri="{FF2B5EF4-FFF2-40B4-BE49-F238E27FC236}">
                      <a16:creationId xmlns:a16="http://schemas.microsoft.com/office/drawing/2014/main" id="{F25B8F65-A712-7CAD-C6E0-FCA3AFF47587}"/>
                    </a:ext>
                  </a:extLst>
                </p:cNvPr>
                <p:cNvSpPr/>
                <p:nvPr/>
              </p:nvSpPr>
              <p:spPr>
                <a:xfrm>
                  <a:off x="4375150" y="3375471"/>
                  <a:ext cx="788418" cy="651063"/>
                </a:xfrm>
                <a:custGeom>
                  <a:avLst/>
                  <a:gdLst>
                    <a:gd name="csX0" fmla="*/ 599948 w 788418"/>
                    <a:gd name="csY0" fmla="*/ 651064 h 651063"/>
                    <a:gd name="csX1" fmla="*/ 588010 w 788418"/>
                    <a:gd name="csY1" fmla="*/ 639126 h 651063"/>
                    <a:gd name="csX2" fmla="*/ 587502 w 788418"/>
                    <a:gd name="csY2" fmla="*/ 612646 h 651063"/>
                    <a:gd name="csX3" fmla="*/ 597979 w 788418"/>
                    <a:gd name="csY3" fmla="*/ 555433 h 651063"/>
                    <a:gd name="csX4" fmla="*/ 625475 w 788418"/>
                    <a:gd name="csY4" fmla="*/ 519555 h 651063"/>
                    <a:gd name="csX5" fmla="*/ 682371 w 788418"/>
                    <a:gd name="csY5" fmla="*/ 461072 h 651063"/>
                    <a:gd name="csX6" fmla="*/ 725678 w 788418"/>
                    <a:gd name="csY6" fmla="*/ 395032 h 651063"/>
                    <a:gd name="csX7" fmla="*/ 753173 w 788418"/>
                    <a:gd name="csY7" fmla="*/ 327912 h 651063"/>
                    <a:gd name="csX8" fmla="*/ 764477 w 788418"/>
                    <a:gd name="csY8" fmla="*/ 270318 h 651063"/>
                    <a:gd name="csX9" fmla="*/ 764477 w 788418"/>
                    <a:gd name="csY9" fmla="*/ 184402 h 651063"/>
                    <a:gd name="csX10" fmla="*/ 744347 w 788418"/>
                    <a:gd name="csY10" fmla="*/ 191895 h 651063"/>
                    <a:gd name="csX11" fmla="*/ 722694 w 788418"/>
                    <a:gd name="csY11" fmla="*/ 282192 h 651063"/>
                    <a:gd name="csX12" fmla="*/ 710946 w 788418"/>
                    <a:gd name="csY12" fmla="*/ 294321 h 651063"/>
                    <a:gd name="csX13" fmla="*/ 710819 w 788418"/>
                    <a:gd name="csY13" fmla="*/ 294321 h 651063"/>
                    <a:gd name="csX14" fmla="*/ 698881 w 788418"/>
                    <a:gd name="csY14" fmla="*/ 282573 h 651063"/>
                    <a:gd name="csX15" fmla="*/ 728154 w 788418"/>
                    <a:gd name="csY15" fmla="*/ 174433 h 651063"/>
                    <a:gd name="csX16" fmla="*/ 768033 w 788418"/>
                    <a:gd name="csY16" fmla="*/ 160717 h 651063"/>
                    <a:gd name="csX17" fmla="*/ 788416 w 788418"/>
                    <a:gd name="csY17" fmla="*/ 183005 h 651063"/>
                    <a:gd name="csX18" fmla="*/ 788416 w 788418"/>
                    <a:gd name="csY18" fmla="*/ 270254 h 651063"/>
                    <a:gd name="csX19" fmla="*/ 775398 w 788418"/>
                    <a:gd name="csY19" fmla="*/ 336929 h 651063"/>
                    <a:gd name="csX20" fmla="*/ 747903 w 788418"/>
                    <a:gd name="csY20" fmla="*/ 404049 h 651063"/>
                    <a:gd name="csX21" fmla="*/ 699643 w 788418"/>
                    <a:gd name="csY21" fmla="*/ 477645 h 651063"/>
                    <a:gd name="csX22" fmla="*/ 642747 w 788418"/>
                    <a:gd name="csY22" fmla="*/ 536065 h 651063"/>
                    <a:gd name="csX23" fmla="*/ 618744 w 788418"/>
                    <a:gd name="csY23" fmla="*/ 567244 h 651063"/>
                    <a:gd name="csX24" fmla="*/ 611441 w 788418"/>
                    <a:gd name="csY24" fmla="*/ 611821 h 651063"/>
                    <a:gd name="csX25" fmla="*/ 611950 w 788418"/>
                    <a:gd name="csY25" fmla="*/ 639062 h 651063"/>
                    <a:gd name="csX26" fmla="*/ 600075 w 788418"/>
                    <a:gd name="csY26" fmla="*/ 651001 h 651063"/>
                    <a:gd name="csX27" fmla="*/ 188468 w 788418"/>
                    <a:gd name="csY27" fmla="*/ 651064 h 651063"/>
                    <a:gd name="csX28" fmla="*/ 176530 w 788418"/>
                    <a:gd name="csY28" fmla="*/ 639126 h 651063"/>
                    <a:gd name="csX29" fmla="*/ 177038 w 788418"/>
                    <a:gd name="csY29" fmla="*/ 611884 h 651063"/>
                    <a:gd name="csX30" fmla="*/ 169735 w 788418"/>
                    <a:gd name="csY30" fmla="*/ 567307 h 651063"/>
                    <a:gd name="csX31" fmla="*/ 145733 w 788418"/>
                    <a:gd name="csY31" fmla="*/ 536129 h 651063"/>
                    <a:gd name="csX32" fmla="*/ 88836 w 788418"/>
                    <a:gd name="csY32" fmla="*/ 477709 h 651063"/>
                    <a:gd name="csX33" fmla="*/ 40577 w 788418"/>
                    <a:gd name="csY33" fmla="*/ 404112 h 651063"/>
                    <a:gd name="csX34" fmla="*/ 13081 w 788418"/>
                    <a:gd name="csY34" fmla="*/ 336993 h 651063"/>
                    <a:gd name="csX35" fmla="*/ 0 w 788418"/>
                    <a:gd name="csY35" fmla="*/ 270318 h 651063"/>
                    <a:gd name="csX36" fmla="*/ 127 w 788418"/>
                    <a:gd name="csY36" fmla="*/ 183069 h 651063"/>
                    <a:gd name="csX37" fmla="*/ 20510 w 788418"/>
                    <a:gd name="csY37" fmla="*/ 160780 h 651063"/>
                    <a:gd name="csX38" fmla="*/ 60325 w 788418"/>
                    <a:gd name="csY38" fmla="*/ 174496 h 651063"/>
                    <a:gd name="csX39" fmla="*/ 89598 w 788418"/>
                    <a:gd name="csY39" fmla="*/ 282637 h 651063"/>
                    <a:gd name="csX40" fmla="*/ 77470 w 788418"/>
                    <a:gd name="csY40" fmla="*/ 294384 h 651063"/>
                    <a:gd name="csX41" fmla="*/ 65722 w 788418"/>
                    <a:gd name="csY41" fmla="*/ 282256 h 651063"/>
                    <a:gd name="csX42" fmla="*/ 44069 w 788418"/>
                    <a:gd name="csY42" fmla="*/ 191959 h 651063"/>
                    <a:gd name="csX43" fmla="*/ 24003 w 788418"/>
                    <a:gd name="csY43" fmla="*/ 184466 h 651063"/>
                    <a:gd name="csX44" fmla="*/ 24003 w 788418"/>
                    <a:gd name="csY44" fmla="*/ 270381 h 651063"/>
                    <a:gd name="csX45" fmla="*/ 35242 w 788418"/>
                    <a:gd name="csY45" fmla="*/ 327976 h 651063"/>
                    <a:gd name="csX46" fmla="*/ 62738 w 788418"/>
                    <a:gd name="csY46" fmla="*/ 395095 h 651063"/>
                    <a:gd name="csX47" fmla="*/ 105982 w 788418"/>
                    <a:gd name="csY47" fmla="*/ 461135 h 651063"/>
                    <a:gd name="csX48" fmla="*/ 162878 w 788418"/>
                    <a:gd name="csY48" fmla="*/ 519555 h 651063"/>
                    <a:gd name="csX49" fmla="*/ 190436 w 788418"/>
                    <a:gd name="csY49" fmla="*/ 555433 h 651063"/>
                    <a:gd name="csX50" fmla="*/ 200914 w 788418"/>
                    <a:gd name="csY50" fmla="*/ 612646 h 651063"/>
                    <a:gd name="csX51" fmla="*/ 200406 w 788418"/>
                    <a:gd name="csY51" fmla="*/ 639126 h 651063"/>
                    <a:gd name="csX52" fmla="*/ 188532 w 788418"/>
                    <a:gd name="csY52" fmla="*/ 651064 h 651063"/>
                    <a:gd name="csX53" fmla="*/ 451104 w 788418"/>
                    <a:gd name="csY53" fmla="*/ 584389 h 651063"/>
                    <a:gd name="csX54" fmla="*/ 439166 w 788418"/>
                    <a:gd name="csY54" fmla="*/ 572451 h 651063"/>
                    <a:gd name="csX55" fmla="*/ 444373 w 788418"/>
                    <a:gd name="csY55" fmla="*/ 483424 h 651063"/>
                    <a:gd name="csX56" fmla="*/ 541782 w 788418"/>
                    <a:gd name="csY56" fmla="*/ 371220 h 651063"/>
                    <a:gd name="csX57" fmla="*/ 558609 w 788418"/>
                    <a:gd name="csY57" fmla="*/ 361885 h 651063"/>
                    <a:gd name="csX58" fmla="*/ 611060 w 788418"/>
                    <a:gd name="csY58" fmla="*/ 309053 h 651063"/>
                    <a:gd name="csX59" fmla="*/ 660273 w 788418"/>
                    <a:gd name="csY59" fmla="*/ 287082 h 651063"/>
                    <a:gd name="csX60" fmla="*/ 697865 w 788418"/>
                    <a:gd name="csY60" fmla="*/ 297115 h 651063"/>
                    <a:gd name="csX61" fmla="*/ 710819 w 788418"/>
                    <a:gd name="csY61" fmla="*/ 315784 h 651063"/>
                    <a:gd name="csX62" fmla="*/ 704469 w 788418"/>
                    <a:gd name="csY62" fmla="*/ 338136 h 651063"/>
                    <a:gd name="csX63" fmla="*/ 618236 w 788418"/>
                    <a:gd name="csY63" fmla="*/ 436688 h 651063"/>
                    <a:gd name="csX64" fmla="*/ 601409 w 788418"/>
                    <a:gd name="csY64" fmla="*/ 437767 h 651063"/>
                    <a:gd name="csX65" fmla="*/ 600329 w 788418"/>
                    <a:gd name="csY65" fmla="*/ 420940 h 651063"/>
                    <a:gd name="csX66" fmla="*/ 686562 w 788418"/>
                    <a:gd name="csY66" fmla="*/ 322388 h 651063"/>
                    <a:gd name="csX67" fmla="*/ 687324 w 788418"/>
                    <a:gd name="csY67" fmla="*/ 319721 h 651063"/>
                    <a:gd name="csX68" fmla="*/ 686117 w 788418"/>
                    <a:gd name="csY68" fmla="*/ 317879 h 651063"/>
                    <a:gd name="csX69" fmla="*/ 660717 w 788418"/>
                    <a:gd name="csY69" fmla="*/ 310958 h 651063"/>
                    <a:gd name="csX70" fmla="*/ 628078 w 788418"/>
                    <a:gd name="csY70" fmla="*/ 325880 h 651063"/>
                    <a:gd name="csX71" fmla="*/ 575628 w 788418"/>
                    <a:gd name="csY71" fmla="*/ 378712 h 651063"/>
                    <a:gd name="csX72" fmla="*/ 547434 w 788418"/>
                    <a:gd name="csY72" fmla="*/ 394460 h 651063"/>
                    <a:gd name="csX73" fmla="*/ 468059 w 788418"/>
                    <a:gd name="csY73" fmla="*/ 486916 h 651063"/>
                    <a:gd name="csX74" fmla="*/ 463105 w 788418"/>
                    <a:gd name="csY74" fmla="*/ 572387 h 651063"/>
                    <a:gd name="csX75" fmla="*/ 451231 w 788418"/>
                    <a:gd name="csY75" fmla="*/ 584326 h 651063"/>
                    <a:gd name="csX76" fmla="*/ 337312 w 788418"/>
                    <a:gd name="csY76" fmla="*/ 584389 h 651063"/>
                    <a:gd name="csX77" fmla="*/ 325374 w 788418"/>
                    <a:gd name="csY77" fmla="*/ 572451 h 651063"/>
                    <a:gd name="csX78" fmla="*/ 320421 w 788418"/>
                    <a:gd name="csY78" fmla="*/ 486916 h 651063"/>
                    <a:gd name="csX79" fmla="*/ 241046 w 788418"/>
                    <a:gd name="csY79" fmla="*/ 394524 h 651063"/>
                    <a:gd name="csX80" fmla="*/ 212852 w 788418"/>
                    <a:gd name="csY80" fmla="*/ 378776 h 651063"/>
                    <a:gd name="csX81" fmla="*/ 160401 w 788418"/>
                    <a:gd name="csY81" fmla="*/ 325944 h 651063"/>
                    <a:gd name="csX82" fmla="*/ 127762 w 788418"/>
                    <a:gd name="csY82" fmla="*/ 311021 h 651063"/>
                    <a:gd name="csX83" fmla="*/ 102426 w 788418"/>
                    <a:gd name="csY83" fmla="*/ 317879 h 651063"/>
                    <a:gd name="csX84" fmla="*/ 101219 w 788418"/>
                    <a:gd name="csY84" fmla="*/ 319721 h 651063"/>
                    <a:gd name="csX85" fmla="*/ 101917 w 788418"/>
                    <a:gd name="csY85" fmla="*/ 322324 h 651063"/>
                    <a:gd name="csX86" fmla="*/ 188151 w 788418"/>
                    <a:gd name="csY86" fmla="*/ 420876 h 651063"/>
                    <a:gd name="csX87" fmla="*/ 187071 w 788418"/>
                    <a:gd name="csY87" fmla="*/ 437704 h 651063"/>
                    <a:gd name="csX88" fmla="*/ 170243 w 788418"/>
                    <a:gd name="csY88" fmla="*/ 436624 h 651063"/>
                    <a:gd name="csX89" fmla="*/ 84010 w 788418"/>
                    <a:gd name="csY89" fmla="*/ 338072 h 651063"/>
                    <a:gd name="csX90" fmla="*/ 77660 w 788418"/>
                    <a:gd name="csY90" fmla="*/ 315720 h 651063"/>
                    <a:gd name="csX91" fmla="*/ 90615 w 788418"/>
                    <a:gd name="csY91" fmla="*/ 297051 h 651063"/>
                    <a:gd name="csX92" fmla="*/ 128143 w 788418"/>
                    <a:gd name="csY92" fmla="*/ 287018 h 651063"/>
                    <a:gd name="csX93" fmla="*/ 177355 w 788418"/>
                    <a:gd name="csY93" fmla="*/ 308989 h 651063"/>
                    <a:gd name="csX94" fmla="*/ 229807 w 788418"/>
                    <a:gd name="csY94" fmla="*/ 361821 h 651063"/>
                    <a:gd name="csX95" fmla="*/ 246634 w 788418"/>
                    <a:gd name="csY95" fmla="*/ 371156 h 651063"/>
                    <a:gd name="csX96" fmla="*/ 344043 w 788418"/>
                    <a:gd name="csY96" fmla="*/ 483233 h 651063"/>
                    <a:gd name="csX97" fmla="*/ 349250 w 788418"/>
                    <a:gd name="csY97" fmla="*/ 572324 h 651063"/>
                    <a:gd name="csX98" fmla="*/ 337312 w 788418"/>
                    <a:gd name="csY98" fmla="*/ 584262 h 651063"/>
                    <a:gd name="csX99" fmla="*/ 394208 w 788418"/>
                    <a:gd name="csY99" fmla="*/ 345057 h 651063"/>
                    <a:gd name="csX100" fmla="*/ 358902 w 788418"/>
                    <a:gd name="csY100" fmla="*/ 330262 h 651063"/>
                    <a:gd name="csX101" fmla="*/ 218694 w 788418"/>
                    <a:gd name="csY101" fmla="*/ 187895 h 651063"/>
                    <a:gd name="csX102" fmla="*/ 187897 w 788418"/>
                    <a:gd name="csY102" fmla="*/ 91184 h 651063"/>
                    <a:gd name="csX103" fmla="*/ 271399 w 788418"/>
                    <a:gd name="csY103" fmla="*/ 2729 h 651063"/>
                    <a:gd name="csX104" fmla="*/ 373126 w 788418"/>
                    <a:gd name="csY104" fmla="*/ 31431 h 651063"/>
                    <a:gd name="csX105" fmla="*/ 394272 w 788418"/>
                    <a:gd name="csY105" fmla="*/ 52894 h 651063"/>
                    <a:gd name="csX106" fmla="*/ 415290 w 788418"/>
                    <a:gd name="csY106" fmla="*/ 31494 h 651063"/>
                    <a:gd name="csX107" fmla="*/ 517080 w 788418"/>
                    <a:gd name="csY107" fmla="*/ 2729 h 651063"/>
                    <a:gd name="csX108" fmla="*/ 600583 w 788418"/>
                    <a:gd name="csY108" fmla="*/ 91184 h 651063"/>
                    <a:gd name="csX109" fmla="*/ 569785 w 788418"/>
                    <a:gd name="csY109" fmla="*/ 187895 h 651063"/>
                    <a:gd name="csX110" fmla="*/ 429578 w 788418"/>
                    <a:gd name="csY110" fmla="*/ 330198 h 651063"/>
                    <a:gd name="csX111" fmla="*/ 394335 w 788418"/>
                    <a:gd name="csY111" fmla="*/ 344994 h 651063"/>
                    <a:gd name="csX112" fmla="*/ 394272 w 788418"/>
                    <a:gd name="csY112" fmla="*/ 344994 h 651063"/>
                    <a:gd name="csX113" fmla="*/ 296101 w 788418"/>
                    <a:gd name="csY113" fmla="*/ 24001 h 651063"/>
                    <a:gd name="csX114" fmla="*/ 276542 w 788418"/>
                    <a:gd name="csY114" fmla="*/ 26160 h 651063"/>
                    <a:gd name="csX115" fmla="*/ 211391 w 788418"/>
                    <a:gd name="csY115" fmla="*/ 95121 h 651063"/>
                    <a:gd name="csX116" fmla="*/ 235522 w 788418"/>
                    <a:gd name="csY116" fmla="*/ 171067 h 651063"/>
                    <a:gd name="csX117" fmla="*/ 375857 w 788418"/>
                    <a:gd name="csY117" fmla="*/ 313561 h 651063"/>
                    <a:gd name="csX118" fmla="*/ 394145 w 788418"/>
                    <a:gd name="csY118" fmla="*/ 321181 h 651063"/>
                    <a:gd name="csX119" fmla="*/ 412369 w 788418"/>
                    <a:gd name="csY119" fmla="*/ 313561 h 651063"/>
                    <a:gd name="csX120" fmla="*/ 552577 w 788418"/>
                    <a:gd name="csY120" fmla="*/ 171195 h 651063"/>
                    <a:gd name="csX121" fmla="*/ 552577 w 788418"/>
                    <a:gd name="csY121" fmla="*/ 171067 h 651063"/>
                    <a:gd name="csX122" fmla="*/ 576771 w 788418"/>
                    <a:gd name="csY122" fmla="*/ 95121 h 651063"/>
                    <a:gd name="csX123" fmla="*/ 511683 w 788418"/>
                    <a:gd name="csY123" fmla="*/ 26160 h 651063"/>
                    <a:gd name="csX124" fmla="*/ 431927 w 788418"/>
                    <a:gd name="csY124" fmla="*/ 48512 h 651063"/>
                    <a:gd name="csX125" fmla="*/ 402590 w 788418"/>
                    <a:gd name="csY125" fmla="*/ 78357 h 651063"/>
                    <a:gd name="csX126" fmla="*/ 394081 w 788418"/>
                    <a:gd name="csY126" fmla="*/ 81913 h 651063"/>
                    <a:gd name="csX127" fmla="*/ 385572 w 788418"/>
                    <a:gd name="csY127" fmla="*/ 78357 h 651063"/>
                    <a:gd name="csX128" fmla="*/ 356108 w 788418"/>
                    <a:gd name="csY128" fmla="*/ 48449 h 651063"/>
                    <a:gd name="csX129" fmla="*/ 295910 w 788418"/>
                    <a:gd name="csY129" fmla="*/ 24065 h 65106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  <a:cxn ang="0">
                      <a:pos x="csX23" y="csY23"/>
                    </a:cxn>
                    <a:cxn ang="0">
                      <a:pos x="csX24" y="csY24"/>
                    </a:cxn>
                    <a:cxn ang="0">
                      <a:pos x="csX25" y="csY25"/>
                    </a:cxn>
                    <a:cxn ang="0">
                      <a:pos x="csX26" y="csY26"/>
                    </a:cxn>
                    <a:cxn ang="0">
                      <a:pos x="csX27" y="csY27"/>
                    </a:cxn>
                    <a:cxn ang="0">
                      <a:pos x="csX28" y="csY28"/>
                    </a:cxn>
                    <a:cxn ang="0">
                      <a:pos x="csX29" y="csY29"/>
                    </a:cxn>
                    <a:cxn ang="0">
                      <a:pos x="csX30" y="csY30"/>
                    </a:cxn>
                    <a:cxn ang="0">
                      <a:pos x="csX31" y="csY31"/>
                    </a:cxn>
                    <a:cxn ang="0">
                      <a:pos x="csX32" y="csY32"/>
                    </a:cxn>
                    <a:cxn ang="0">
                      <a:pos x="csX33" y="csY33"/>
                    </a:cxn>
                    <a:cxn ang="0">
                      <a:pos x="csX34" y="csY34"/>
                    </a:cxn>
                    <a:cxn ang="0">
                      <a:pos x="csX35" y="csY35"/>
                    </a:cxn>
                    <a:cxn ang="0">
                      <a:pos x="csX36" y="csY36"/>
                    </a:cxn>
                    <a:cxn ang="0">
                      <a:pos x="csX37" y="csY37"/>
                    </a:cxn>
                    <a:cxn ang="0">
                      <a:pos x="csX38" y="csY38"/>
                    </a:cxn>
                    <a:cxn ang="0">
                      <a:pos x="csX39" y="csY39"/>
                    </a:cxn>
                    <a:cxn ang="0">
                      <a:pos x="csX40" y="csY40"/>
                    </a:cxn>
                    <a:cxn ang="0">
                      <a:pos x="csX41" y="csY41"/>
                    </a:cxn>
                    <a:cxn ang="0">
                      <a:pos x="csX42" y="csY42"/>
                    </a:cxn>
                    <a:cxn ang="0">
                      <a:pos x="csX43" y="csY43"/>
                    </a:cxn>
                    <a:cxn ang="0">
                      <a:pos x="csX44" y="csY44"/>
                    </a:cxn>
                    <a:cxn ang="0">
                      <a:pos x="csX45" y="csY45"/>
                    </a:cxn>
                    <a:cxn ang="0">
                      <a:pos x="csX46" y="csY46"/>
                    </a:cxn>
                    <a:cxn ang="0">
                      <a:pos x="csX47" y="csY47"/>
                    </a:cxn>
                    <a:cxn ang="0">
                      <a:pos x="csX48" y="csY48"/>
                    </a:cxn>
                    <a:cxn ang="0">
                      <a:pos x="csX49" y="csY49"/>
                    </a:cxn>
                    <a:cxn ang="0">
                      <a:pos x="csX50" y="csY50"/>
                    </a:cxn>
                    <a:cxn ang="0">
                      <a:pos x="csX51" y="csY51"/>
                    </a:cxn>
                    <a:cxn ang="0">
                      <a:pos x="csX52" y="csY52"/>
                    </a:cxn>
                    <a:cxn ang="0">
                      <a:pos x="csX53" y="csY53"/>
                    </a:cxn>
                    <a:cxn ang="0">
                      <a:pos x="csX54" y="csY54"/>
                    </a:cxn>
                    <a:cxn ang="0">
                      <a:pos x="csX55" y="csY55"/>
                    </a:cxn>
                    <a:cxn ang="0">
                      <a:pos x="csX56" y="csY56"/>
                    </a:cxn>
                    <a:cxn ang="0">
                      <a:pos x="csX57" y="csY57"/>
                    </a:cxn>
                    <a:cxn ang="0">
                      <a:pos x="csX58" y="csY58"/>
                    </a:cxn>
                    <a:cxn ang="0">
                      <a:pos x="csX59" y="csY59"/>
                    </a:cxn>
                    <a:cxn ang="0">
                      <a:pos x="csX60" y="csY60"/>
                    </a:cxn>
                    <a:cxn ang="0">
                      <a:pos x="csX61" y="csY61"/>
                    </a:cxn>
                    <a:cxn ang="0">
                      <a:pos x="csX62" y="csY62"/>
                    </a:cxn>
                    <a:cxn ang="0">
                      <a:pos x="csX63" y="csY63"/>
                    </a:cxn>
                    <a:cxn ang="0">
                      <a:pos x="csX64" y="csY64"/>
                    </a:cxn>
                    <a:cxn ang="0">
                      <a:pos x="csX65" y="csY65"/>
                    </a:cxn>
                    <a:cxn ang="0">
                      <a:pos x="csX66" y="csY66"/>
                    </a:cxn>
                    <a:cxn ang="0">
                      <a:pos x="csX67" y="csY67"/>
                    </a:cxn>
                    <a:cxn ang="0">
                      <a:pos x="csX68" y="csY68"/>
                    </a:cxn>
                    <a:cxn ang="0">
                      <a:pos x="csX69" y="csY69"/>
                    </a:cxn>
                    <a:cxn ang="0">
                      <a:pos x="csX70" y="csY70"/>
                    </a:cxn>
                    <a:cxn ang="0">
                      <a:pos x="csX71" y="csY71"/>
                    </a:cxn>
                    <a:cxn ang="0">
                      <a:pos x="csX72" y="csY72"/>
                    </a:cxn>
                    <a:cxn ang="0">
                      <a:pos x="csX73" y="csY73"/>
                    </a:cxn>
                    <a:cxn ang="0">
                      <a:pos x="csX74" y="csY74"/>
                    </a:cxn>
                    <a:cxn ang="0">
                      <a:pos x="csX75" y="csY75"/>
                    </a:cxn>
                    <a:cxn ang="0">
                      <a:pos x="csX76" y="csY76"/>
                    </a:cxn>
                    <a:cxn ang="0">
                      <a:pos x="csX77" y="csY77"/>
                    </a:cxn>
                    <a:cxn ang="0">
                      <a:pos x="csX78" y="csY78"/>
                    </a:cxn>
                    <a:cxn ang="0">
                      <a:pos x="csX79" y="csY79"/>
                    </a:cxn>
                    <a:cxn ang="0">
                      <a:pos x="csX80" y="csY80"/>
                    </a:cxn>
                    <a:cxn ang="0">
                      <a:pos x="csX81" y="csY81"/>
                    </a:cxn>
                    <a:cxn ang="0">
                      <a:pos x="csX82" y="csY82"/>
                    </a:cxn>
                    <a:cxn ang="0">
                      <a:pos x="csX83" y="csY83"/>
                    </a:cxn>
                    <a:cxn ang="0">
                      <a:pos x="csX84" y="csY84"/>
                    </a:cxn>
                    <a:cxn ang="0">
                      <a:pos x="csX85" y="csY85"/>
                    </a:cxn>
                    <a:cxn ang="0">
                      <a:pos x="csX86" y="csY86"/>
                    </a:cxn>
                    <a:cxn ang="0">
                      <a:pos x="csX87" y="csY87"/>
                    </a:cxn>
                    <a:cxn ang="0">
                      <a:pos x="csX88" y="csY88"/>
                    </a:cxn>
                    <a:cxn ang="0">
                      <a:pos x="csX89" y="csY89"/>
                    </a:cxn>
                    <a:cxn ang="0">
                      <a:pos x="csX90" y="csY90"/>
                    </a:cxn>
                    <a:cxn ang="0">
                      <a:pos x="csX91" y="csY91"/>
                    </a:cxn>
                    <a:cxn ang="0">
                      <a:pos x="csX92" y="csY92"/>
                    </a:cxn>
                    <a:cxn ang="0">
                      <a:pos x="csX93" y="csY93"/>
                    </a:cxn>
                    <a:cxn ang="0">
                      <a:pos x="csX94" y="csY94"/>
                    </a:cxn>
                    <a:cxn ang="0">
                      <a:pos x="csX95" y="csY95"/>
                    </a:cxn>
                    <a:cxn ang="0">
                      <a:pos x="csX96" y="csY96"/>
                    </a:cxn>
                    <a:cxn ang="0">
                      <a:pos x="csX97" y="csY97"/>
                    </a:cxn>
                    <a:cxn ang="0">
                      <a:pos x="csX98" y="csY98"/>
                    </a:cxn>
                    <a:cxn ang="0">
                      <a:pos x="csX99" y="csY99"/>
                    </a:cxn>
                    <a:cxn ang="0">
                      <a:pos x="csX100" y="csY100"/>
                    </a:cxn>
                    <a:cxn ang="0">
                      <a:pos x="csX101" y="csY101"/>
                    </a:cxn>
                    <a:cxn ang="0">
                      <a:pos x="csX102" y="csY102"/>
                    </a:cxn>
                    <a:cxn ang="0">
                      <a:pos x="csX103" y="csY103"/>
                    </a:cxn>
                    <a:cxn ang="0">
                      <a:pos x="csX104" y="csY104"/>
                    </a:cxn>
                    <a:cxn ang="0">
                      <a:pos x="csX105" y="csY105"/>
                    </a:cxn>
                    <a:cxn ang="0">
                      <a:pos x="csX106" y="csY106"/>
                    </a:cxn>
                    <a:cxn ang="0">
                      <a:pos x="csX107" y="csY107"/>
                    </a:cxn>
                    <a:cxn ang="0">
                      <a:pos x="csX108" y="csY108"/>
                    </a:cxn>
                    <a:cxn ang="0">
                      <a:pos x="csX109" y="csY109"/>
                    </a:cxn>
                    <a:cxn ang="0">
                      <a:pos x="csX110" y="csY110"/>
                    </a:cxn>
                    <a:cxn ang="0">
                      <a:pos x="csX111" y="csY111"/>
                    </a:cxn>
                    <a:cxn ang="0">
                      <a:pos x="csX112" y="csY112"/>
                    </a:cxn>
                    <a:cxn ang="0">
                      <a:pos x="csX113" y="csY113"/>
                    </a:cxn>
                    <a:cxn ang="0">
                      <a:pos x="csX114" y="csY114"/>
                    </a:cxn>
                    <a:cxn ang="0">
                      <a:pos x="csX115" y="csY115"/>
                    </a:cxn>
                    <a:cxn ang="0">
                      <a:pos x="csX116" y="csY116"/>
                    </a:cxn>
                    <a:cxn ang="0">
                      <a:pos x="csX117" y="csY117"/>
                    </a:cxn>
                    <a:cxn ang="0">
                      <a:pos x="csX118" y="csY118"/>
                    </a:cxn>
                    <a:cxn ang="0">
                      <a:pos x="csX119" y="csY119"/>
                    </a:cxn>
                    <a:cxn ang="0">
                      <a:pos x="csX120" y="csY120"/>
                    </a:cxn>
                    <a:cxn ang="0">
                      <a:pos x="csX121" y="csY121"/>
                    </a:cxn>
                    <a:cxn ang="0">
                      <a:pos x="csX122" y="csY122"/>
                    </a:cxn>
                    <a:cxn ang="0">
                      <a:pos x="csX123" y="csY123"/>
                    </a:cxn>
                    <a:cxn ang="0">
                      <a:pos x="csX124" y="csY124"/>
                    </a:cxn>
                    <a:cxn ang="0">
                      <a:pos x="csX125" y="csY125"/>
                    </a:cxn>
                    <a:cxn ang="0">
                      <a:pos x="csX126" y="csY126"/>
                    </a:cxn>
                    <a:cxn ang="0">
                      <a:pos x="csX127" y="csY127"/>
                    </a:cxn>
                    <a:cxn ang="0">
                      <a:pos x="csX128" y="csY128"/>
                    </a:cxn>
                    <a:cxn ang="0">
                      <a:pos x="csX129" y="csY129"/>
                    </a:cxn>
                  </a:cxnLst>
                  <a:rect l="l" t="t" r="r" b="b"/>
                  <a:pathLst>
                    <a:path w="788418" h="651063">
                      <a:moveTo>
                        <a:pt x="599948" y="651064"/>
                      </a:moveTo>
                      <a:cubicBezTo>
                        <a:pt x="593344" y="651064"/>
                        <a:pt x="588010" y="645730"/>
                        <a:pt x="588010" y="639126"/>
                      </a:cubicBezTo>
                      <a:cubicBezTo>
                        <a:pt x="588010" y="628521"/>
                        <a:pt x="587756" y="619949"/>
                        <a:pt x="587502" y="612646"/>
                      </a:cubicBezTo>
                      <a:cubicBezTo>
                        <a:pt x="586740" y="588707"/>
                        <a:pt x="586359" y="575562"/>
                        <a:pt x="597979" y="555433"/>
                      </a:cubicBezTo>
                      <a:cubicBezTo>
                        <a:pt x="604710" y="543812"/>
                        <a:pt x="617284" y="528064"/>
                        <a:pt x="625475" y="519555"/>
                      </a:cubicBezTo>
                      <a:lnTo>
                        <a:pt x="682371" y="461072"/>
                      </a:lnTo>
                      <a:cubicBezTo>
                        <a:pt x="701040" y="441958"/>
                        <a:pt x="715582" y="419733"/>
                        <a:pt x="725678" y="395032"/>
                      </a:cubicBezTo>
                      <a:lnTo>
                        <a:pt x="753173" y="327912"/>
                      </a:lnTo>
                      <a:cubicBezTo>
                        <a:pt x="760666" y="309561"/>
                        <a:pt x="764540" y="290130"/>
                        <a:pt x="764477" y="270318"/>
                      </a:cubicBezTo>
                      <a:lnTo>
                        <a:pt x="764477" y="184402"/>
                      </a:lnTo>
                      <a:cubicBezTo>
                        <a:pt x="756920" y="184148"/>
                        <a:pt x="750062" y="186625"/>
                        <a:pt x="744347" y="191895"/>
                      </a:cubicBezTo>
                      <a:cubicBezTo>
                        <a:pt x="734060" y="201484"/>
                        <a:pt x="721932" y="224915"/>
                        <a:pt x="722694" y="282192"/>
                      </a:cubicBezTo>
                      <a:cubicBezTo>
                        <a:pt x="722757" y="288796"/>
                        <a:pt x="717550" y="294257"/>
                        <a:pt x="710946" y="294321"/>
                      </a:cubicBezTo>
                      <a:lnTo>
                        <a:pt x="710819" y="294321"/>
                      </a:lnTo>
                      <a:cubicBezTo>
                        <a:pt x="704278" y="294321"/>
                        <a:pt x="699008" y="289114"/>
                        <a:pt x="698881" y="282573"/>
                      </a:cubicBezTo>
                      <a:cubicBezTo>
                        <a:pt x="698183" y="229551"/>
                        <a:pt x="708025" y="193165"/>
                        <a:pt x="728154" y="174433"/>
                      </a:cubicBezTo>
                      <a:cubicBezTo>
                        <a:pt x="742188" y="161415"/>
                        <a:pt x="757682" y="159828"/>
                        <a:pt x="768033" y="160717"/>
                      </a:cubicBezTo>
                      <a:cubicBezTo>
                        <a:pt x="779590" y="161733"/>
                        <a:pt x="788353" y="171321"/>
                        <a:pt x="788416" y="183005"/>
                      </a:cubicBezTo>
                      <a:lnTo>
                        <a:pt x="788416" y="270254"/>
                      </a:lnTo>
                      <a:cubicBezTo>
                        <a:pt x="788543" y="293241"/>
                        <a:pt x="784161" y="315657"/>
                        <a:pt x="775398" y="336929"/>
                      </a:cubicBezTo>
                      <a:lnTo>
                        <a:pt x="747903" y="404049"/>
                      </a:lnTo>
                      <a:cubicBezTo>
                        <a:pt x="736600" y="431545"/>
                        <a:pt x="720408" y="456309"/>
                        <a:pt x="699643" y="477645"/>
                      </a:cubicBezTo>
                      <a:lnTo>
                        <a:pt x="642747" y="536065"/>
                      </a:lnTo>
                      <a:cubicBezTo>
                        <a:pt x="634746" y="544320"/>
                        <a:pt x="623760" y="558545"/>
                        <a:pt x="618744" y="567244"/>
                      </a:cubicBezTo>
                      <a:cubicBezTo>
                        <a:pt x="610553" y="581468"/>
                        <a:pt x="610743" y="589088"/>
                        <a:pt x="611441" y="611821"/>
                      </a:cubicBezTo>
                      <a:cubicBezTo>
                        <a:pt x="611696" y="619314"/>
                        <a:pt x="611950" y="628204"/>
                        <a:pt x="611950" y="639062"/>
                      </a:cubicBezTo>
                      <a:cubicBezTo>
                        <a:pt x="611950" y="645666"/>
                        <a:pt x="606616" y="651001"/>
                        <a:pt x="600075" y="651001"/>
                      </a:cubicBezTo>
                      <a:moveTo>
                        <a:pt x="188468" y="651064"/>
                      </a:moveTo>
                      <a:cubicBezTo>
                        <a:pt x="181864" y="651064"/>
                        <a:pt x="176530" y="645730"/>
                        <a:pt x="176530" y="639126"/>
                      </a:cubicBezTo>
                      <a:cubicBezTo>
                        <a:pt x="176530" y="628267"/>
                        <a:pt x="176784" y="619377"/>
                        <a:pt x="177038" y="611884"/>
                      </a:cubicBezTo>
                      <a:cubicBezTo>
                        <a:pt x="177736" y="589215"/>
                        <a:pt x="177991" y="581531"/>
                        <a:pt x="169735" y="567307"/>
                      </a:cubicBezTo>
                      <a:cubicBezTo>
                        <a:pt x="164211" y="557846"/>
                        <a:pt x="152908" y="543495"/>
                        <a:pt x="145733" y="536129"/>
                      </a:cubicBezTo>
                      <a:lnTo>
                        <a:pt x="88836" y="477709"/>
                      </a:lnTo>
                      <a:cubicBezTo>
                        <a:pt x="68072" y="456373"/>
                        <a:pt x="51816" y="431608"/>
                        <a:pt x="40577" y="404112"/>
                      </a:cubicBezTo>
                      <a:lnTo>
                        <a:pt x="13081" y="336993"/>
                      </a:lnTo>
                      <a:cubicBezTo>
                        <a:pt x="4445" y="315720"/>
                        <a:pt x="0" y="293305"/>
                        <a:pt x="0" y="270318"/>
                      </a:cubicBezTo>
                      <a:lnTo>
                        <a:pt x="127" y="183069"/>
                      </a:lnTo>
                      <a:cubicBezTo>
                        <a:pt x="127" y="171385"/>
                        <a:pt x="8953" y="161733"/>
                        <a:pt x="20510" y="160780"/>
                      </a:cubicBezTo>
                      <a:cubicBezTo>
                        <a:pt x="30988" y="159828"/>
                        <a:pt x="46355" y="161479"/>
                        <a:pt x="60325" y="174496"/>
                      </a:cubicBezTo>
                      <a:cubicBezTo>
                        <a:pt x="80454" y="193229"/>
                        <a:pt x="90297" y="229614"/>
                        <a:pt x="89598" y="282637"/>
                      </a:cubicBezTo>
                      <a:cubicBezTo>
                        <a:pt x="89535" y="289241"/>
                        <a:pt x="84138" y="293940"/>
                        <a:pt x="77470" y="294384"/>
                      </a:cubicBezTo>
                      <a:cubicBezTo>
                        <a:pt x="70866" y="294321"/>
                        <a:pt x="65659" y="288860"/>
                        <a:pt x="65722" y="282256"/>
                      </a:cubicBezTo>
                      <a:cubicBezTo>
                        <a:pt x="66484" y="224979"/>
                        <a:pt x="54356" y="201484"/>
                        <a:pt x="44069" y="191959"/>
                      </a:cubicBezTo>
                      <a:cubicBezTo>
                        <a:pt x="38354" y="186688"/>
                        <a:pt x="31623" y="184148"/>
                        <a:pt x="24003" y="184466"/>
                      </a:cubicBezTo>
                      <a:lnTo>
                        <a:pt x="24003" y="270381"/>
                      </a:lnTo>
                      <a:cubicBezTo>
                        <a:pt x="23876" y="290193"/>
                        <a:pt x="27686" y="309561"/>
                        <a:pt x="35242" y="327976"/>
                      </a:cubicBezTo>
                      <a:lnTo>
                        <a:pt x="62738" y="395095"/>
                      </a:lnTo>
                      <a:cubicBezTo>
                        <a:pt x="72834" y="419797"/>
                        <a:pt x="87440" y="442022"/>
                        <a:pt x="105982" y="461135"/>
                      </a:cubicBezTo>
                      <a:lnTo>
                        <a:pt x="162878" y="519555"/>
                      </a:lnTo>
                      <a:cubicBezTo>
                        <a:pt x="171196" y="528128"/>
                        <a:pt x="183769" y="543876"/>
                        <a:pt x="190436" y="555433"/>
                      </a:cubicBezTo>
                      <a:cubicBezTo>
                        <a:pt x="202057" y="575562"/>
                        <a:pt x="201676" y="588707"/>
                        <a:pt x="200914" y="612646"/>
                      </a:cubicBezTo>
                      <a:cubicBezTo>
                        <a:pt x="200723" y="620012"/>
                        <a:pt x="200406" y="628585"/>
                        <a:pt x="200406" y="639126"/>
                      </a:cubicBezTo>
                      <a:cubicBezTo>
                        <a:pt x="200406" y="645730"/>
                        <a:pt x="195072" y="651064"/>
                        <a:pt x="188532" y="651064"/>
                      </a:cubicBezTo>
                      <a:moveTo>
                        <a:pt x="451104" y="584389"/>
                      </a:moveTo>
                      <a:cubicBezTo>
                        <a:pt x="444500" y="584389"/>
                        <a:pt x="439166" y="579055"/>
                        <a:pt x="439166" y="572451"/>
                      </a:cubicBezTo>
                      <a:cubicBezTo>
                        <a:pt x="439166" y="519492"/>
                        <a:pt x="444119" y="484884"/>
                        <a:pt x="444373" y="483424"/>
                      </a:cubicBezTo>
                      <a:cubicBezTo>
                        <a:pt x="448628" y="455738"/>
                        <a:pt x="466598" y="389507"/>
                        <a:pt x="541782" y="371220"/>
                      </a:cubicBezTo>
                      <a:cubicBezTo>
                        <a:pt x="548322" y="369632"/>
                        <a:pt x="554101" y="366393"/>
                        <a:pt x="558609" y="361885"/>
                      </a:cubicBezTo>
                      <a:lnTo>
                        <a:pt x="611060" y="309053"/>
                      </a:lnTo>
                      <a:cubicBezTo>
                        <a:pt x="624903" y="295146"/>
                        <a:pt x="642366" y="287399"/>
                        <a:pt x="660273" y="287082"/>
                      </a:cubicBezTo>
                      <a:cubicBezTo>
                        <a:pt x="673036" y="286764"/>
                        <a:pt x="685864" y="290257"/>
                        <a:pt x="697865" y="297115"/>
                      </a:cubicBezTo>
                      <a:cubicBezTo>
                        <a:pt x="704723" y="301052"/>
                        <a:pt x="709485" y="307846"/>
                        <a:pt x="710819" y="315784"/>
                      </a:cubicBezTo>
                      <a:cubicBezTo>
                        <a:pt x="712153" y="323848"/>
                        <a:pt x="709866" y="332040"/>
                        <a:pt x="704469" y="338136"/>
                      </a:cubicBezTo>
                      <a:lnTo>
                        <a:pt x="618236" y="436688"/>
                      </a:lnTo>
                      <a:cubicBezTo>
                        <a:pt x="613918" y="441641"/>
                        <a:pt x="606361" y="442212"/>
                        <a:pt x="601409" y="437767"/>
                      </a:cubicBezTo>
                      <a:cubicBezTo>
                        <a:pt x="596455" y="433449"/>
                        <a:pt x="595884" y="425893"/>
                        <a:pt x="600329" y="420940"/>
                      </a:cubicBezTo>
                      <a:lnTo>
                        <a:pt x="686562" y="322388"/>
                      </a:lnTo>
                      <a:cubicBezTo>
                        <a:pt x="687451" y="321372"/>
                        <a:pt x="687388" y="320165"/>
                        <a:pt x="687324" y="319721"/>
                      </a:cubicBezTo>
                      <a:cubicBezTo>
                        <a:pt x="687197" y="318895"/>
                        <a:pt x="686753" y="318260"/>
                        <a:pt x="686117" y="317879"/>
                      </a:cubicBezTo>
                      <a:cubicBezTo>
                        <a:pt x="677863" y="313117"/>
                        <a:pt x="668846" y="310895"/>
                        <a:pt x="660717" y="310958"/>
                      </a:cubicBezTo>
                      <a:cubicBezTo>
                        <a:pt x="649224" y="311148"/>
                        <a:pt x="637350" y="316609"/>
                        <a:pt x="628078" y="325880"/>
                      </a:cubicBezTo>
                      <a:lnTo>
                        <a:pt x="575628" y="378712"/>
                      </a:lnTo>
                      <a:cubicBezTo>
                        <a:pt x="568008" y="386396"/>
                        <a:pt x="558228" y="391857"/>
                        <a:pt x="547434" y="394460"/>
                      </a:cubicBezTo>
                      <a:cubicBezTo>
                        <a:pt x="488505" y="408684"/>
                        <a:pt x="472377" y="458468"/>
                        <a:pt x="468059" y="486916"/>
                      </a:cubicBezTo>
                      <a:cubicBezTo>
                        <a:pt x="468059" y="487170"/>
                        <a:pt x="463105" y="521333"/>
                        <a:pt x="463105" y="572387"/>
                      </a:cubicBezTo>
                      <a:cubicBezTo>
                        <a:pt x="463105" y="578991"/>
                        <a:pt x="457772" y="584326"/>
                        <a:pt x="451231" y="584326"/>
                      </a:cubicBezTo>
                      <a:moveTo>
                        <a:pt x="337312" y="584389"/>
                      </a:moveTo>
                      <a:cubicBezTo>
                        <a:pt x="330708" y="584389"/>
                        <a:pt x="325374" y="579055"/>
                        <a:pt x="325374" y="572451"/>
                      </a:cubicBezTo>
                      <a:cubicBezTo>
                        <a:pt x="325374" y="521333"/>
                        <a:pt x="320484" y="487234"/>
                        <a:pt x="320421" y="486916"/>
                      </a:cubicBezTo>
                      <a:cubicBezTo>
                        <a:pt x="316103" y="458595"/>
                        <a:pt x="299910" y="408811"/>
                        <a:pt x="241046" y="394524"/>
                      </a:cubicBezTo>
                      <a:cubicBezTo>
                        <a:pt x="230251" y="391920"/>
                        <a:pt x="220535" y="386459"/>
                        <a:pt x="212852" y="378776"/>
                      </a:cubicBezTo>
                      <a:lnTo>
                        <a:pt x="160401" y="325944"/>
                      </a:lnTo>
                      <a:cubicBezTo>
                        <a:pt x="151193" y="316673"/>
                        <a:pt x="139255" y="311212"/>
                        <a:pt x="127762" y="311021"/>
                      </a:cubicBezTo>
                      <a:cubicBezTo>
                        <a:pt x="119316" y="311021"/>
                        <a:pt x="110617" y="313244"/>
                        <a:pt x="102426" y="317879"/>
                      </a:cubicBezTo>
                      <a:cubicBezTo>
                        <a:pt x="101536" y="318387"/>
                        <a:pt x="101283" y="319213"/>
                        <a:pt x="101219" y="319721"/>
                      </a:cubicBezTo>
                      <a:cubicBezTo>
                        <a:pt x="101155" y="320102"/>
                        <a:pt x="101092" y="321372"/>
                        <a:pt x="101917" y="322324"/>
                      </a:cubicBezTo>
                      <a:lnTo>
                        <a:pt x="188151" y="420876"/>
                      </a:lnTo>
                      <a:cubicBezTo>
                        <a:pt x="192468" y="425829"/>
                        <a:pt x="192024" y="433386"/>
                        <a:pt x="187071" y="437704"/>
                      </a:cubicBezTo>
                      <a:cubicBezTo>
                        <a:pt x="182118" y="442022"/>
                        <a:pt x="174561" y="441577"/>
                        <a:pt x="170243" y="436624"/>
                      </a:cubicBezTo>
                      <a:lnTo>
                        <a:pt x="84010" y="338072"/>
                      </a:lnTo>
                      <a:cubicBezTo>
                        <a:pt x="78677" y="331976"/>
                        <a:pt x="76327" y="323785"/>
                        <a:pt x="77660" y="315720"/>
                      </a:cubicBezTo>
                      <a:cubicBezTo>
                        <a:pt x="78994" y="307783"/>
                        <a:pt x="83693" y="300988"/>
                        <a:pt x="90615" y="297051"/>
                      </a:cubicBezTo>
                      <a:cubicBezTo>
                        <a:pt x="102553" y="290257"/>
                        <a:pt x="115253" y="286891"/>
                        <a:pt x="128143" y="287018"/>
                      </a:cubicBezTo>
                      <a:cubicBezTo>
                        <a:pt x="146114" y="287272"/>
                        <a:pt x="163640" y="295083"/>
                        <a:pt x="177355" y="308989"/>
                      </a:cubicBezTo>
                      <a:lnTo>
                        <a:pt x="229807" y="361821"/>
                      </a:lnTo>
                      <a:cubicBezTo>
                        <a:pt x="234315" y="366330"/>
                        <a:pt x="240093" y="369568"/>
                        <a:pt x="246634" y="371156"/>
                      </a:cubicBezTo>
                      <a:cubicBezTo>
                        <a:pt x="321754" y="389317"/>
                        <a:pt x="339789" y="455611"/>
                        <a:pt x="344043" y="483233"/>
                      </a:cubicBezTo>
                      <a:cubicBezTo>
                        <a:pt x="344234" y="484757"/>
                        <a:pt x="349250" y="519365"/>
                        <a:pt x="349250" y="572324"/>
                      </a:cubicBezTo>
                      <a:cubicBezTo>
                        <a:pt x="349250" y="578928"/>
                        <a:pt x="343916" y="584262"/>
                        <a:pt x="337312" y="584262"/>
                      </a:cubicBezTo>
                      <a:moveTo>
                        <a:pt x="394208" y="345057"/>
                      </a:moveTo>
                      <a:cubicBezTo>
                        <a:pt x="380809" y="345057"/>
                        <a:pt x="368300" y="339850"/>
                        <a:pt x="358902" y="330262"/>
                      </a:cubicBezTo>
                      <a:lnTo>
                        <a:pt x="218694" y="187895"/>
                      </a:lnTo>
                      <a:cubicBezTo>
                        <a:pt x="193167" y="162558"/>
                        <a:pt x="181991" y="127316"/>
                        <a:pt x="187897" y="91184"/>
                      </a:cubicBezTo>
                      <a:cubicBezTo>
                        <a:pt x="195072" y="47814"/>
                        <a:pt x="228600" y="12317"/>
                        <a:pt x="271399" y="2729"/>
                      </a:cubicBezTo>
                      <a:cubicBezTo>
                        <a:pt x="308547" y="-5526"/>
                        <a:pt x="346583" y="5205"/>
                        <a:pt x="373126" y="31431"/>
                      </a:cubicBezTo>
                      <a:lnTo>
                        <a:pt x="394272" y="52894"/>
                      </a:lnTo>
                      <a:lnTo>
                        <a:pt x="415290" y="31494"/>
                      </a:lnTo>
                      <a:cubicBezTo>
                        <a:pt x="441897" y="5205"/>
                        <a:pt x="479997" y="-5463"/>
                        <a:pt x="517080" y="2729"/>
                      </a:cubicBezTo>
                      <a:cubicBezTo>
                        <a:pt x="559879" y="12190"/>
                        <a:pt x="593408" y="47750"/>
                        <a:pt x="600583" y="91184"/>
                      </a:cubicBezTo>
                      <a:cubicBezTo>
                        <a:pt x="606552" y="127252"/>
                        <a:pt x="595313" y="162431"/>
                        <a:pt x="569785" y="187895"/>
                      </a:cubicBezTo>
                      <a:lnTo>
                        <a:pt x="429578" y="330198"/>
                      </a:lnTo>
                      <a:cubicBezTo>
                        <a:pt x="420243" y="339660"/>
                        <a:pt x="407734" y="344994"/>
                        <a:pt x="394335" y="344994"/>
                      </a:cubicBezTo>
                      <a:lnTo>
                        <a:pt x="394272" y="344994"/>
                      </a:lnTo>
                      <a:close/>
                      <a:moveTo>
                        <a:pt x="296101" y="24001"/>
                      </a:moveTo>
                      <a:cubicBezTo>
                        <a:pt x="289623" y="24001"/>
                        <a:pt x="283083" y="24700"/>
                        <a:pt x="276542" y="26160"/>
                      </a:cubicBezTo>
                      <a:cubicBezTo>
                        <a:pt x="243649" y="33463"/>
                        <a:pt x="216916" y="61847"/>
                        <a:pt x="211391" y="95121"/>
                      </a:cubicBezTo>
                      <a:cubicBezTo>
                        <a:pt x="206692" y="123442"/>
                        <a:pt x="215519" y="151192"/>
                        <a:pt x="235522" y="171067"/>
                      </a:cubicBezTo>
                      <a:lnTo>
                        <a:pt x="375857" y="313561"/>
                      </a:lnTo>
                      <a:cubicBezTo>
                        <a:pt x="380746" y="318451"/>
                        <a:pt x="387223" y="321181"/>
                        <a:pt x="394145" y="321181"/>
                      </a:cubicBezTo>
                      <a:cubicBezTo>
                        <a:pt x="401066" y="321181"/>
                        <a:pt x="407543" y="318451"/>
                        <a:pt x="412369" y="313561"/>
                      </a:cubicBezTo>
                      <a:lnTo>
                        <a:pt x="552577" y="171195"/>
                      </a:lnTo>
                      <a:lnTo>
                        <a:pt x="552577" y="171067"/>
                      </a:lnTo>
                      <a:cubicBezTo>
                        <a:pt x="572643" y="151192"/>
                        <a:pt x="581533" y="123506"/>
                        <a:pt x="576771" y="95121"/>
                      </a:cubicBezTo>
                      <a:cubicBezTo>
                        <a:pt x="571246" y="61784"/>
                        <a:pt x="544513" y="33399"/>
                        <a:pt x="511683" y="26160"/>
                      </a:cubicBezTo>
                      <a:cubicBezTo>
                        <a:pt x="482473" y="19683"/>
                        <a:pt x="452691" y="28002"/>
                        <a:pt x="431927" y="48512"/>
                      </a:cubicBezTo>
                      <a:lnTo>
                        <a:pt x="402590" y="78357"/>
                      </a:lnTo>
                      <a:cubicBezTo>
                        <a:pt x="400367" y="80643"/>
                        <a:pt x="397320" y="81913"/>
                        <a:pt x="394081" y="81913"/>
                      </a:cubicBezTo>
                      <a:cubicBezTo>
                        <a:pt x="390842" y="81913"/>
                        <a:pt x="387795" y="80580"/>
                        <a:pt x="385572" y="78357"/>
                      </a:cubicBezTo>
                      <a:lnTo>
                        <a:pt x="356108" y="48449"/>
                      </a:lnTo>
                      <a:cubicBezTo>
                        <a:pt x="340042" y="32574"/>
                        <a:pt x="318389" y="24065"/>
                        <a:pt x="295910" y="24065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49" name="Dowolny kształt: kształt 148">
                  <a:extLst>
                    <a:ext uri="{FF2B5EF4-FFF2-40B4-BE49-F238E27FC236}">
                      <a16:creationId xmlns:a16="http://schemas.microsoft.com/office/drawing/2014/main" id="{05AA00A1-867C-419A-8A8B-F97408F81529}"/>
                    </a:ext>
                  </a:extLst>
                </p:cNvPr>
                <p:cNvSpPr/>
                <p:nvPr/>
              </p:nvSpPr>
              <p:spPr>
                <a:xfrm>
                  <a:off x="4545774" y="4097972"/>
                  <a:ext cx="94488" cy="124205"/>
                </a:xfrm>
                <a:custGeom>
                  <a:avLst/>
                  <a:gdLst>
                    <a:gd name="csX0" fmla="*/ 49593 w 94488"/>
                    <a:gd name="csY0" fmla="*/ 107252 h 124205"/>
                    <a:gd name="csX1" fmla="*/ 74485 w 94488"/>
                    <a:gd name="csY1" fmla="*/ 89091 h 124205"/>
                    <a:gd name="csX2" fmla="*/ 42418 w 94488"/>
                    <a:gd name="csY2" fmla="*/ 69914 h 124205"/>
                    <a:gd name="csX3" fmla="*/ 2985 w 94488"/>
                    <a:gd name="csY3" fmla="*/ 35751 h 124205"/>
                    <a:gd name="csX4" fmla="*/ 46355 w 94488"/>
                    <a:gd name="csY4" fmla="*/ 0 h 124205"/>
                    <a:gd name="csX5" fmla="*/ 92583 w 94488"/>
                    <a:gd name="csY5" fmla="*/ 37719 h 124205"/>
                    <a:gd name="csX6" fmla="*/ 72517 w 94488"/>
                    <a:gd name="csY6" fmla="*/ 37719 h 124205"/>
                    <a:gd name="csX7" fmla="*/ 46355 w 94488"/>
                    <a:gd name="csY7" fmla="*/ 16955 h 124205"/>
                    <a:gd name="csX8" fmla="*/ 23051 w 94488"/>
                    <a:gd name="csY8" fmla="*/ 34417 h 124205"/>
                    <a:gd name="csX9" fmla="*/ 54737 w 94488"/>
                    <a:gd name="csY9" fmla="*/ 52896 h 124205"/>
                    <a:gd name="csX10" fmla="*/ 94488 w 94488"/>
                    <a:gd name="csY10" fmla="*/ 87059 h 124205"/>
                    <a:gd name="csX11" fmla="*/ 49340 w 94488"/>
                    <a:gd name="csY11" fmla="*/ 124206 h 124205"/>
                    <a:gd name="csX12" fmla="*/ 0 w 94488"/>
                    <a:gd name="csY12" fmla="*/ 83058 h 124205"/>
                    <a:gd name="csX13" fmla="*/ 20193 w 94488"/>
                    <a:gd name="csY13" fmla="*/ 83376 h 124205"/>
                    <a:gd name="csX14" fmla="*/ 49466 w 94488"/>
                    <a:gd name="csY14" fmla="*/ 107252 h 12420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4488" h="124205">
                      <a:moveTo>
                        <a:pt x="49593" y="107252"/>
                      </a:moveTo>
                      <a:cubicBezTo>
                        <a:pt x="64008" y="107252"/>
                        <a:pt x="74485" y="100774"/>
                        <a:pt x="74485" y="89091"/>
                      </a:cubicBezTo>
                      <a:cubicBezTo>
                        <a:pt x="74485" y="76200"/>
                        <a:pt x="61785" y="73406"/>
                        <a:pt x="42418" y="69914"/>
                      </a:cubicBezTo>
                      <a:cubicBezTo>
                        <a:pt x="22225" y="66421"/>
                        <a:pt x="2985" y="59944"/>
                        <a:pt x="2985" y="35751"/>
                      </a:cubicBezTo>
                      <a:cubicBezTo>
                        <a:pt x="2985" y="14478"/>
                        <a:pt x="20447" y="0"/>
                        <a:pt x="46355" y="0"/>
                      </a:cubicBezTo>
                      <a:cubicBezTo>
                        <a:pt x="74295" y="0"/>
                        <a:pt x="91694" y="15177"/>
                        <a:pt x="92583" y="37719"/>
                      </a:cubicBezTo>
                      <a:lnTo>
                        <a:pt x="72517" y="37719"/>
                      </a:lnTo>
                      <a:cubicBezTo>
                        <a:pt x="70929" y="25337"/>
                        <a:pt x="61151" y="16955"/>
                        <a:pt x="46355" y="16955"/>
                      </a:cubicBezTo>
                      <a:cubicBezTo>
                        <a:pt x="32576" y="16955"/>
                        <a:pt x="23051" y="22860"/>
                        <a:pt x="23051" y="34417"/>
                      </a:cubicBezTo>
                      <a:cubicBezTo>
                        <a:pt x="23051" y="46990"/>
                        <a:pt x="35560" y="49593"/>
                        <a:pt x="54737" y="52896"/>
                      </a:cubicBezTo>
                      <a:cubicBezTo>
                        <a:pt x="74930" y="56515"/>
                        <a:pt x="94615" y="62992"/>
                        <a:pt x="94488" y="87059"/>
                      </a:cubicBezTo>
                      <a:cubicBezTo>
                        <a:pt x="94488" y="109030"/>
                        <a:pt x="76200" y="124206"/>
                        <a:pt x="49340" y="124206"/>
                      </a:cubicBezTo>
                      <a:cubicBezTo>
                        <a:pt x="18986" y="124206"/>
                        <a:pt x="698" y="107506"/>
                        <a:pt x="0" y="83058"/>
                      </a:cubicBezTo>
                      <a:lnTo>
                        <a:pt x="20193" y="83376"/>
                      </a:lnTo>
                      <a:cubicBezTo>
                        <a:pt x="21209" y="97663"/>
                        <a:pt x="32385" y="107252"/>
                        <a:pt x="49466" y="107252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50" name="Dowolny kształt: kształt 149">
                  <a:extLst>
                    <a:ext uri="{FF2B5EF4-FFF2-40B4-BE49-F238E27FC236}">
                      <a16:creationId xmlns:a16="http://schemas.microsoft.com/office/drawing/2014/main" id="{ECA281C9-5344-5FBB-C31A-F7D191F4F7C7}"/>
                    </a:ext>
                  </a:extLst>
                </p:cNvPr>
                <p:cNvSpPr/>
                <p:nvPr/>
              </p:nvSpPr>
              <p:spPr>
                <a:xfrm>
                  <a:off x="4652645" y="4130802"/>
                  <a:ext cx="87566" cy="91249"/>
                </a:xfrm>
                <a:custGeom>
                  <a:avLst/>
                  <a:gdLst>
                    <a:gd name="csX0" fmla="*/ 0 w 87566"/>
                    <a:gd name="csY0" fmla="*/ 45847 h 91249"/>
                    <a:gd name="csX1" fmla="*/ 43942 w 87566"/>
                    <a:gd name="csY1" fmla="*/ 0 h 91249"/>
                    <a:gd name="csX2" fmla="*/ 87566 w 87566"/>
                    <a:gd name="csY2" fmla="*/ 42482 h 91249"/>
                    <a:gd name="csX3" fmla="*/ 87058 w 87566"/>
                    <a:gd name="csY3" fmla="*/ 49657 h 91249"/>
                    <a:gd name="csX4" fmla="*/ 19812 w 87566"/>
                    <a:gd name="csY4" fmla="*/ 49657 h 91249"/>
                    <a:gd name="csX5" fmla="*/ 19812 w 87566"/>
                    <a:gd name="csY5" fmla="*/ 50864 h 91249"/>
                    <a:gd name="csX6" fmla="*/ 44704 w 87566"/>
                    <a:gd name="csY6" fmla="*/ 75946 h 91249"/>
                    <a:gd name="csX7" fmla="*/ 67183 w 87566"/>
                    <a:gd name="csY7" fmla="*/ 60261 h 91249"/>
                    <a:gd name="csX8" fmla="*/ 86042 w 87566"/>
                    <a:gd name="csY8" fmla="*/ 60261 h 91249"/>
                    <a:gd name="csX9" fmla="*/ 45720 w 87566"/>
                    <a:gd name="csY9" fmla="*/ 91249 h 91249"/>
                    <a:gd name="csX10" fmla="*/ 64 w 87566"/>
                    <a:gd name="csY10" fmla="*/ 45720 h 91249"/>
                    <a:gd name="csX11" fmla="*/ 68072 w 87566"/>
                    <a:gd name="csY11" fmla="*/ 35941 h 91249"/>
                    <a:gd name="csX12" fmla="*/ 44196 w 87566"/>
                    <a:gd name="csY12" fmla="*/ 15240 h 91249"/>
                    <a:gd name="csX13" fmla="*/ 20447 w 87566"/>
                    <a:gd name="csY13" fmla="*/ 35941 h 91249"/>
                    <a:gd name="csX14" fmla="*/ 68008 w 87566"/>
                    <a:gd name="csY14" fmla="*/ 35941 h 9124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87566" h="91249">
                      <a:moveTo>
                        <a:pt x="0" y="45847"/>
                      </a:moveTo>
                      <a:cubicBezTo>
                        <a:pt x="0" y="18351"/>
                        <a:pt x="17589" y="0"/>
                        <a:pt x="43942" y="0"/>
                      </a:cubicBezTo>
                      <a:cubicBezTo>
                        <a:pt x="70295" y="0"/>
                        <a:pt x="86995" y="16383"/>
                        <a:pt x="87566" y="42482"/>
                      </a:cubicBezTo>
                      <a:cubicBezTo>
                        <a:pt x="87566" y="44767"/>
                        <a:pt x="87376" y="47244"/>
                        <a:pt x="87058" y="49657"/>
                      </a:cubicBezTo>
                      <a:lnTo>
                        <a:pt x="19812" y="49657"/>
                      </a:lnTo>
                      <a:lnTo>
                        <a:pt x="19812" y="50864"/>
                      </a:lnTo>
                      <a:cubicBezTo>
                        <a:pt x="20383" y="66040"/>
                        <a:pt x="29908" y="75946"/>
                        <a:pt x="44704" y="75946"/>
                      </a:cubicBezTo>
                      <a:cubicBezTo>
                        <a:pt x="56197" y="75946"/>
                        <a:pt x="64579" y="70167"/>
                        <a:pt x="67183" y="60261"/>
                      </a:cubicBezTo>
                      <a:lnTo>
                        <a:pt x="86042" y="60261"/>
                      </a:lnTo>
                      <a:cubicBezTo>
                        <a:pt x="82867" y="77851"/>
                        <a:pt x="67882" y="91249"/>
                        <a:pt x="45720" y="91249"/>
                      </a:cubicBezTo>
                      <a:cubicBezTo>
                        <a:pt x="17653" y="91249"/>
                        <a:pt x="64" y="73089"/>
                        <a:pt x="64" y="45720"/>
                      </a:cubicBezTo>
                      <a:moveTo>
                        <a:pt x="68072" y="35941"/>
                      </a:moveTo>
                      <a:cubicBezTo>
                        <a:pt x="66484" y="22670"/>
                        <a:pt x="57277" y="15240"/>
                        <a:pt x="44196" y="15240"/>
                      </a:cubicBezTo>
                      <a:cubicBezTo>
                        <a:pt x="32131" y="15240"/>
                        <a:pt x="21908" y="23304"/>
                        <a:pt x="20447" y="35941"/>
                      </a:cubicBezTo>
                      <a:lnTo>
                        <a:pt x="68008" y="35941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51" name="Dowolny kształt: kształt 150">
                  <a:extLst>
                    <a:ext uri="{FF2B5EF4-FFF2-40B4-BE49-F238E27FC236}">
                      <a16:creationId xmlns:a16="http://schemas.microsoft.com/office/drawing/2014/main" id="{4674ABB7-563F-AD42-C070-4CF2323979E0}"/>
                    </a:ext>
                  </a:extLst>
                </p:cNvPr>
                <p:cNvSpPr/>
                <p:nvPr/>
              </p:nvSpPr>
              <p:spPr>
                <a:xfrm>
                  <a:off x="4755451" y="4131754"/>
                  <a:ext cx="49339" cy="89280"/>
                </a:xfrm>
                <a:custGeom>
                  <a:avLst/>
                  <a:gdLst>
                    <a:gd name="csX0" fmla="*/ 16637 w 49339"/>
                    <a:gd name="csY0" fmla="*/ 127 h 89280"/>
                    <a:gd name="csX1" fmla="*/ 18796 w 49339"/>
                    <a:gd name="csY1" fmla="*/ 13526 h 89280"/>
                    <a:gd name="csX2" fmla="*/ 45148 w 49339"/>
                    <a:gd name="csY2" fmla="*/ 127 h 89280"/>
                    <a:gd name="csX3" fmla="*/ 49339 w 49339"/>
                    <a:gd name="csY3" fmla="*/ 127 h 89280"/>
                    <a:gd name="csX4" fmla="*/ 49339 w 49339"/>
                    <a:gd name="csY4" fmla="*/ 17717 h 89280"/>
                    <a:gd name="csX5" fmla="*/ 41021 w 49339"/>
                    <a:gd name="csY5" fmla="*/ 17717 h 89280"/>
                    <a:gd name="csX6" fmla="*/ 18859 w 49339"/>
                    <a:gd name="csY6" fmla="*/ 44514 h 89280"/>
                    <a:gd name="csX7" fmla="*/ 18859 w 49339"/>
                    <a:gd name="csY7" fmla="*/ 89281 h 89280"/>
                    <a:gd name="csX8" fmla="*/ 0 w 49339"/>
                    <a:gd name="csY8" fmla="*/ 89281 h 89280"/>
                    <a:gd name="csX9" fmla="*/ 0 w 49339"/>
                    <a:gd name="csY9" fmla="*/ 0 h 89280"/>
                    <a:gd name="csX10" fmla="*/ 16701 w 49339"/>
                    <a:gd name="csY10" fmla="*/ 0 h 89280"/>
                    <a:gd name="csX11" fmla="*/ 16637 w 49339"/>
                    <a:gd name="csY11" fmla="*/ 0 h 8928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49339" h="89280">
                      <a:moveTo>
                        <a:pt x="16637" y="127"/>
                      </a:moveTo>
                      <a:lnTo>
                        <a:pt x="18796" y="13526"/>
                      </a:lnTo>
                      <a:cubicBezTo>
                        <a:pt x="23304" y="6033"/>
                        <a:pt x="30480" y="127"/>
                        <a:pt x="45148" y="127"/>
                      </a:cubicBezTo>
                      <a:lnTo>
                        <a:pt x="49339" y="127"/>
                      </a:lnTo>
                      <a:lnTo>
                        <a:pt x="49339" y="17717"/>
                      </a:lnTo>
                      <a:lnTo>
                        <a:pt x="41021" y="17717"/>
                      </a:lnTo>
                      <a:cubicBezTo>
                        <a:pt x="24320" y="17717"/>
                        <a:pt x="18859" y="30798"/>
                        <a:pt x="18859" y="44514"/>
                      </a:cubicBezTo>
                      <a:lnTo>
                        <a:pt x="18859" y="89281"/>
                      </a:lnTo>
                      <a:lnTo>
                        <a:pt x="0" y="89281"/>
                      </a:lnTo>
                      <a:lnTo>
                        <a:pt x="0" y="0"/>
                      </a:lnTo>
                      <a:lnTo>
                        <a:pt x="16701" y="0"/>
                      </a:lnTo>
                      <a:lnTo>
                        <a:pt x="16637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52" name="Dowolny kształt: kształt 151">
                  <a:extLst>
                    <a:ext uri="{FF2B5EF4-FFF2-40B4-BE49-F238E27FC236}">
                      <a16:creationId xmlns:a16="http://schemas.microsoft.com/office/drawing/2014/main" id="{8CE342F4-4783-7B9B-CFC6-F65520EED24C}"/>
                    </a:ext>
                  </a:extLst>
                </p:cNvPr>
                <p:cNvSpPr/>
                <p:nvPr/>
              </p:nvSpPr>
              <p:spPr>
                <a:xfrm>
                  <a:off x="4808982" y="4130802"/>
                  <a:ext cx="85852" cy="91376"/>
                </a:xfrm>
                <a:custGeom>
                  <a:avLst/>
                  <a:gdLst>
                    <a:gd name="csX0" fmla="*/ 0 w 85852"/>
                    <a:gd name="csY0" fmla="*/ 45847 h 91376"/>
                    <a:gd name="csX1" fmla="*/ 44767 w 85852"/>
                    <a:gd name="csY1" fmla="*/ 0 h 91376"/>
                    <a:gd name="csX2" fmla="*/ 85789 w 85852"/>
                    <a:gd name="csY2" fmla="*/ 32957 h 91376"/>
                    <a:gd name="csX3" fmla="*/ 66103 w 85852"/>
                    <a:gd name="csY3" fmla="*/ 32957 h 91376"/>
                    <a:gd name="csX4" fmla="*/ 44514 w 85852"/>
                    <a:gd name="csY4" fmla="*/ 16065 h 91376"/>
                    <a:gd name="csX5" fmla="*/ 19431 w 85852"/>
                    <a:gd name="csY5" fmla="*/ 45847 h 91376"/>
                    <a:gd name="csX6" fmla="*/ 44514 w 85852"/>
                    <a:gd name="csY6" fmla="*/ 75311 h 91376"/>
                    <a:gd name="csX7" fmla="*/ 65977 w 85852"/>
                    <a:gd name="csY7" fmla="*/ 58420 h 91376"/>
                    <a:gd name="csX8" fmla="*/ 85852 w 85852"/>
                    <a:gd name="csY8" fmla="*/ 58420 h 91376"/>
                    <a:gd name="csX9" fmla="*/ 44386 w 85852"/>
                    <a:gd name="csY9" fmla="*/ 91376 h 91376"/>
                    <a:gd name="csX10" fmla="*/ 64 w 85852"/>
                    <a:gd name="csY10" fmla="*/ 45847 h 9137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</a:cxnLst>
                  <a:rect l="l" t="t" r="r" b="b"/>
                  <a:pathLst>
                    <a:path w="85852" h="91376">
                      <a:moveTo>
                        <a:pt x="0" y="45847"/>
                      </a:moveTo>
                      <a:cubicBezTo>
                        <a:pt x="0" y="18351"/>
                        <a:pt x="17716" y="0"/>
                        <a:pt x="44767" y="0"/>
                      </a:cubicBezTo>
                      <a:cubicBezTo>
                        <a:pt x="67818" y="0"/>
                        <a:pt x="82105" y="12700"/>
                        <a:pt x="85789" y="32957"/>
                      </a:cubicBezTo>
                      <a:lnTo>
                        <a:pt x="66103" y="32957"/>
                      </a:lnTo>
                      <a:cubicBezTo>
                        <a:pt x="63690" y="22479"/>
                        <a:pt x="56197" y="16065"/>
                        <a:pt x="44514" y="16065"/>
                      </a:cubicBezTo>
                      <a:cubicBezTo>
                        <a:pt x="29337" y="16065"/>
                        <a:pt x="19431" y="28257"/>
                        <a:pt x="19431" y="45847"/>
                      </a:cubicBezTo>
                      <a:cubicBezTo>
                        <a:pt x="19431" y="63436"/>
                        <a:pt x="29401" y="75311"/>
                        <a:pt x="44514" y="75311"/>
                      </a:cubicBezTo>
                      <a:cubicBezTo>
                        <a:pt x="56007" y="75311"/>
                        <a:pt x="63690" y="68707"/>
                        <a:pt x="65977" y="58420"/>
                      </a:cubicBezTo>
                      <a:lnTo>
                        <a:pt x="85852" y="58420"/>
                      </a:lnTo>
                      <a:cubicBezTo>
                        <a:pt x="82359" y="78613"/>
                        <a:pt x="67183" y="91376"/>
                        <a:pt x="44386" y="91376"/>
                      </a:cubicBezTo>
                      <a:cubicBezTo>
                        <a:pt x="17335" y="91376"/>
                        <a:pt x="64" y="73787"/>
                        <a:pt x="64" y="45847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53" name="Dowolny kształt: kształt 152">
                  <a:extLst>
                    <a:ext uri="{FF2B5EF4-FFF2-40B4-BE49-F238E27FC236}">
                      <a16:creationId xmlns:a16="http://schemas.microsoft.com/office/drawing/2014/main" id="{B56176F6-FCC4-CB91-615A-46580E3FDF2A}"/>
                    </a:ext>
                  </a:extLst>
                </p:cNvPr>
                <p:cNvSpPr/>
                <p:nvPr/>
              </p:nvSpPr>
              <p:spPr>
                <a:xfrm>
                  <a:off x="4905883" y="4130802"/>
                  <a:ext cx="87566" cy="91249"/>
                </a:xfrm>
                <a:custGeom>
                  <a:avLst/>
                  <a:gdLst>
                    <a:gd name="csX0" fmla="*/ 0 w 87566"/>
                    <a:gd name="csY0" fmla="*/ 45847 h 91249"/>
                    <a:gd name="csX1" fmla="*/ 43942 w 87566"/>
                    <a:gd name="csY1" fmla="*/ 0 h 91249"/>
                    <a:gd name="csX2" fmla="*/ 87566 w 87566"/>
                    <a:gd name="csY2" fmla="*/ 42482 h 91249"/>
                    <a:gd name="csX3" fmla="*/ 87058 w 87566"/>
                    <a:gd name="csY3" fmla="*/ 49657 h 91249"/>
                    <a:gd name="csX4" fmla="*/ 19812 w 87566"/>
                    <a:gd name="csY4" fmla="*/ 49657 h 91249"/>
                    <a:gd name="csX5" fmla="*/ 19812 w 87566"/>
                    <a:gd name="csY5" fmla="*/ 50864 h 91249"/>
                    <a:gd name="csX6" fmla="*/ 44704 w 87566"/>
                    <a:gd name="csY6" fmla="*/ 75946 h 91249"/>
                    <a:gd name="csX7" fmla="*/ 67183 w 87566"/>
                    <a:gd name="csY7" fmla="*/ 60261 h 91249"/>
                    <a:gd name="csX8" fmla="*/ 86042 w 87566"/>
                    <a:gd name="csY8" fmla="*/ 60261 h 91249"/>
                    <a:gd name="csX9" fmla="*/ 45720 w 87566"/>
                    <a:gd name="csY9" fmla="*/ 91249 h 91249"/>
                    <a:gd name="csX10" fmla="*/ 64 w 87566"/>
                    <a:gd name="csY10" fmla="*/ 45720 h 91249"/>
                    <a:gd name="csX11" fmla="*/ 68072 w 87566"/>
                    <a:gd name="csY11" fmla="*/ 35941 h 91249"/>
                    <a:gd name="csX12" fmla="*/ 44196 w 87566"/>
                    <a:gd name="csY12" fmla="*/ 15240 h 91249"/>
                    <a:gd name="csX13" fmla="*/ 20447 w 87566"/>
                    <a:gd name="csY13" fmla="*/ 35941 h 91249"/>
                    <a:gd name="csX14" fmla="*/ 68008 w 87566"/>
                    <a:gd name="csY14" fmla="*/ 35941 h 9124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87566" h="91249">
                      <a:moveTo>
                        <a:pt x="0" y="45847"/>
                      </a:moveTo>
                      <a:cubicBezTo>
                        <a:pt x="0" y="18351"/>
                        <a:pt x="17589" y="0"/>
                        <a:pt x="43942" y="0"/>
                      </a:cubicBezTo>
                      <a:cubicBezTo>
                        <a:pt x="70295" y="0"/>
                        <a:pt x="86995" y="16383"/>
                        <a:pt x="87566" y="42482"/>
                      </a:cubicBezTo>
                      <a:cubicBezTo>
                        <a:pt x="87566" y="44767"/>
                        <a:pt x="87376" y="47244"/>
                        <a:pt x="87058" y="49657"/>
                      </a:cubicBezTo>
                      <a:lnTo>
                        <a:pt x="19812" y="49657"/>
                      </a:lnTo>
                      <a:lnTo>
                        <a:pt x="19812" y="50864"/>
                      </a:lnTo>
                      <a:cubicBezTo>
                        <a:pt x="20383" y="66040"/>
                        <a:pt x="29908" y="75946"/>
                        <a:pt x="44704" y="75946"/>
                      </a:cubicBezTo>
                      <a:cubicBezTo>
                        <a:pt x="56197" y="75946"/>
                        <a:pt x="64579" y="70167"/>
                        <a:pt x="67183" y="60261"/>
                      </a:cubicBezTo>
                      <a:lnTo>
                        <a:pt x="86042" y="60261"/>
                      </a:lnTo>
                      <a:cubicBezTo>
                        <a:pt x="82867" y="77851"/>
                        <a:pt x="67882" y="91249"/>
                        <a:pt x="45720" y="91249"/>
                      </a:cubicBezTo>
                      <a:cubicBezTo>
                        <a:pt x="17653" y="91249"/>
                        <a:pt x="64" y="73089"/>
                        <a:pt x="64" y="45720"/>
                      </a:cubicBezTo>
                      <a:moveTo>
                        <a:pt x="68072" y="35941"/>
                      </a:moveTo>
                      <a:cubicBezTo>
                        <a:pt x="66484" y="22670"/>
                        <a:pt x="57277" y="15240"/>
                        <a:pt x="44196" y="15240"/>
                      </a:cubicBezTo>
                      <a:cubicBezTo>
                        <a:pt x="32131" y="15240"/>
                        <a:pt x="21908" y="23304"/>
                        <a:pt x="20447" y="35941"/>
                      </a:cubicBezTo>
                      <a:lnTo>
                        <a:pt x="68008" y="35941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54" name="Grafika 122">
                <a:extLst>
                  <a:ext uri="{FF2B5EF4-FFF2-40B4-BE49-F238E27FC236}">
                    <a16:creationId xmlns:a16="http://schemas.microsoft.com/office/drawing/2014/main" id="{498CBBA6-B01C-0D8E-BCB3-735BEB72FBE2}"/>
                  </a:ext>
                </a:extLst>
              </p:cNvPr>
              <p:cNvGrpSpPr/>
              <p:nvPr/>
            </p:nvGrpSpPr>
            <p:grpSpPr>
              <a:xfrm>
                <a:off x="4615434" y="4392993"/>
                <a:ext cx="307720" cy="181800"/>
                <a:chOff x="4615434" y="4392993"/>
                <a:chExt cx="307720" cy="181800"/>
              </a:xfrm>
            </p:grpSpPr>
            <p:sp>
              <p:nvSpPr>
                <p:cNvPr id="155" name="Dowolny kształt: kształt 154">
                  <a:extLst>
                    <a:ext uri="{FF2B5EF4-FFF2-40B4-BE49-F238E27FC236}">
                      <a16:creationId xmlns:a16="http://schemas.microsoft.com/office/drawing/2014/main" id="{92BFD90D-7514-CF8F-8257-E507D1D4336A}"/>
                    </a:ext>
                  </a:extLst>
                </p:cNvPr>
                <p:cNvSpPr/>
                <p:nvPr/>
              </p:nvSpPr>
              <p:spPr>
                <a:xfrm>
                  <a:off x="4615434" y="4392993"/>
                  <a:ext cx="167322" cy="181800"/>
                </a:xfrm>
                <a:custGeom>
                  <a:avLst/>
                  <a:gdLst>
                    <a:gd name="csX0" fmla="*/ 74422 w 167322"/>
                    <a:gd name="csY0" fmla="*/ 144209 h 181800"/>
                    <a:gd name="csX1" fmla="*/ 42482 w 167322"/>
                    <a:gd name="csY1" fmla="*/ 144209 h 181800"/>
                    <a:gd name="csX2" fmla="*/ 42482 w 167322"/>
                    <a:gd name="csY2" fmla="*/ 37338 h 181800"/>
                    <a:gd name="csX3" fmla="*/ 74422 w 167322"/>
                    <a:gd name="csY3" fmla="*/ 37338 h 181800"/>
                    <a:gd name="csX4" fmla="*/ 123888 w 167322"/>
                    <a:gd name="csY4" fmla="*/ 90615 h 181800"/>
                    <a:gd name="csX5" fmla="*/ 74422 w 167322"/>
                    <a:gd name="csY5" fmla="*/ 144209 h 181800"/>
                    <a:gd name="csX6" fmla="*/ 74422 w 167322"/>
                    <a:gd name="csY6" fmla="*/ 0 h 181800"/>
                    <a:gd name="csX7" fmla="*/ 0 w 167322"/>
                    <a:gd name="csY7" fmla="*/ 0 h 181800"/>
                    <a:gd name="csX8" fmla="*/ 0 w 167322"/>
                    <a:gd name="csY8" fmla="*/ 181801 h 181800"/>
                    <a:gd name="csX9" fmla="*/ 74422 w 167322"/>
                    <a:gd name="csY9" fmla="*/ 181801 h 181800"/>
                    <a:gd name="csX10" fmla="*/ 167322 w 167322"/>
                    <a:gd name="csY10" fmla="*/ 90678 h 181800"/>
                    <a:gd name="csX11" fmla="*/ 74422 w 167322"/>
                    <a:gd name="csY11" fmla="*/ 0 h 18180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167322" h="181800">
                      <a:moveTo>
                        <a:pt x="74422" y="144209"/>
                      </a:moveTo>
                      <a:lnTo>
                        <a:pt x="42482" y="144209"/>
                      </a:lnTo>
                      <a:lnTo>
                        <a:pt x="42482" y="37338"/>
                      </a:lnTo>
                      <a:lnTo>
                        <a:pt x="74422" y="37338"/>
                      </a:lnTo>
                      <a:cubicBezTo>
                        <a:pt x="106870" y="37338"/>
                        <a:pt x="123888" y="56642"/>
                        <a:pt x="123888" y="90615"/>
                      </a:cubicBezTo>
                      <a:cubicBezTo>
                        <a:pt x="123888" y="124587"/>
                        <a:pt x="106616" y="144209"/>
                        <a:pt x="74422" y="144209"/>
                      </a:cubicBezTo>
                      <a:moveTo>
                        <a:pt x="74422" y="0"/>
                      </a:moveTo>
                      <a:lnTo>
                        <a:pt x="0" y="0"/>
                      </a:lnTo>
                      <a:lnTo>
                        <a:pt x="0" y="181801"/>
                      </a:lnTo>
                      <a:lnTo>
                        <a:pt x="74422" y="181801"/>
                      </a:lnTo>
                      <a:cubicBezTo>
                        <a:pt x="131826" y="181801"/>
                        <a:pt x="167322" y="145478"/>
                        <a:pt x="167322" y="90678"/>
                      </a:cubicBezTo>
                      <a:cubicBezTo>
                        <a:pt x="167322" y="35878"/>
                        <a:pt x="132016" y="0"/>
                        <a:pt x="74422" y="0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56" name="Dowolny kształt: kształt 155">
                  <a:extLst>
                    <a:ext uri="{FF2B5EF4-FFF2-40B4-BE49-F238E27FC236}">
                      <a16:creationId xmlns:a16="http://schemas.microsoft.com/office/drawing/2014/main" id="{2D0372F2-3D97-0C5A-72D3-2056B45A3ABC}"/>
                    </a:ext>
                  </a:extLst>
                </p:cNvPr>
                <p:cNvSpPr/>
                <p:nvPr/>
              </p:nvSpPr>
              <p:spPr>
                <a:xfrm>
                  <a:off x="4800790" y="4395596"/>
                  <a:ext cx="122364" cy="124396"/>
                </a:xfrm>
                <a:custGeom>
                  <a:avLst/>
                  <a:gdLst>
                    <a:gd name="csX0" fmla="*/ 0 w 122364"/>
                    <a:gd name="csY0" fmla="*/ 78740 h 124396"/>
                    <a:gd name="csX1" fmla="*/ 44069 w 122364"/>
                    <a:gd name="csY1" fmla="*/ 78740 h 124396"/>
                    <a:gd name="csX2" fmla="*/ 44069 w 122364"/>
                    <a:gd name="csY2" fmla="*/ 124397 h 124396"/>
                    <a:gd name="csX3" fmla="*/ 78295 w 122364"/>
                    <a:gd name="csY3" fmla="*/ 124397 h 124396"/>
                    <a:gd name="csX4" fmla="*/ 78295 w 122364"/>
                    <a:gd name="csY4" fmla="*/ 78740 h 124396"/>
                    <a:gd name="csX5" fmla="*/ 122364 w 122364"/>
                    <a:gd name="csY5" fmla="*/ 78740 h 124396"/>
                    <a:gd name="csX6" fmla="*/ 122364 w 122364"/>
                    <a:gd name="csY6" fmla="*/ 45339 h 124396"/>
                    <a:gd name="csX7" fmla="*/ 78295 w 122364"/>
                    <a:gd name="csY7" fmla="*/ 45339 h 124396"/>
                    <a:gd name="csX8" fmla="*/ 78295 w 122364"/>
                    <a:gd name="csY8" fmla="*/ 0 h 124396"/>
                    <a:gd name="csX9" fmla="*/ 44069 w 122364"/>
                    <a:gd name="csY9" fmla="*/ 0 h 124396"/>
                    <a:gd name="csX10" fmla="*/ 44069 w 122364"/>
                    <a:gd name="csY10" fmla="*/ 45339 h 124396"/>
                    <a:gd name="csX11" fmla="*/ 0 w 122364"/>
                    <a:gd name="csY11" fmla="*/ 45339 h 124396"/>
                    <a:gd name="csX12" fmla="*/ 0 w 122364"/>
                    <a:gd name="csY12" fmla="*/ 78740 h 1243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22364" h="124396">
                      <a:moveTo>
                        <a:pt x="0" y="78740"/>
                      </a:moveTo>
                      <a:lnTo>
                        <a:pt x="44069" y="78740"/>
                      </a:lnTo>
                      <a:lnTo>
                        <a:pt x="44069" y="124397"/>
                      </a:lnTo>
                      <a:lnTo>
                        <a:pt x="78295" y="124397"/>
                      </a:lnTo>
                      <a:lnTo>
                        <a:pt x="78295" y="78740"/>
                      </a:lnTo>
                      <a:lnTo>
                        <a:pt x="122364" y="78740"/>
                      </a:lnTo>
                      <a:lnTo>
                        <a:pt x="122364" y="45339"/>
                      </a:lnTo>
                      <a:lnTo>
                        <a:pt x="78295" y="45339"/>
                      </a:lnTo>
                      <a:lnTo>
                        <a:pt x="78295" y="0"/>
                      </a:lnTo>
                      <a:lnTo>
                        <a:pt x="44069" y="0"/>
                      </a:lnTo>
                      <a:lnTo>
                        <a:pt x="44069" y="45339"/>
                      </a:lnTo>
                      <a:lnTo>
                        <a:pt x="0" y="45339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</p:grpSp>
        <p:grpSp>
          <p:nvGrpSpPr>
            <p:cNvPr id="157" name="Grafika 122">
              <a:extLst>
                <a:ext uri="{FF2B5EF4-FFF2-40B4-BE49-F238E27FC236}">
                  <a16:creationId xmlns:a16="http://schemas.microsoft.com/office/drawing/2014/main" id="{A8CCE073-A332-CF72-4A0D-A91F20217DEE}"/>
                </a:ext>
              </a:extLst>
            </p:cNvPr>
            <p:cNvGrpSpPr/>
            <p:nvPr/>
          </p:nvGrpSpPr>
          <p:grpSpPr>
            <a:xfrm>
              <a:off x="2415453" y="2161393"/>
              <a:ext cx="1931225" cy="1651126"/>
              <a:chOff x="2199068" y="2224214"/>
              <a:chExt cx="1931225" cy="1651126"/>
            </a:xfrm>
          </p:grpSpPr>
          <p:sp>
            <p:nvSpPr>
              <p:cNvPr id="158" name="Dowolny kształt: kształt 157">
                <a:extLst>
                  <a:ext uri="{FF2B5EF4-FFF2-40B4-BE49-F238E27FC236}">
                    <a16:creationId xmlns:a16="http://schemas.microsoft.com/office/drawing/2014/main" id="{F83714D5-04BD-6B04-AA74-2795F9D39F50}"/>
                  </a:ext>
                </a:extLst>
              </p:cNvPr>
              <p:cNvSpPr/>
              <p:nvPr/>
            </p:nvSpPr>
            <p:spPr>
              <a:xfrm>
                <a:off x="2199068" y="2224214"/>
                <a:ext cx="1931225" cy="1651126"/>
              </a:xfrm>
              <a:custGeom>
                <a:avLst/>
                <a:gdLst>
                  <a:gd name="csX0" fmla="*/ 482854 w 1931225"/>
                  <a:gd name="csY0" fmla="*/ 1651127 h 1651126"/>
                  <a:gd name="csX1" fmla="*/ 0 w 1931225"/>
                  <a:gd name="csY1" fmla="*/ 825564 h 1651126"/>
                  <a:gd name="csX2" fmla="*/ 482854 w 1931225"/>
                  <a:gd name="csY2" fmla="*/ 0 h 1651126"/>
                  <a:gd name="csX3" fmla="*/ 1448372 w 1931225"/>
                  <a:gd name="csY3" fmla="*/ 0 h 1651126"/>
                  <a:gd name="csX4" fmla="*/ 1931226 w 1931225"/>
                  <a:gd name="csY4" fmla="*/ 825564 h 1651126"/>
                  <a:gd name="csX5" fmla="*/ 1448372 w 1931225"/>
                  <a:gd name="csY5" fmla="*/ 1651127 h 1651126"/>
                  <a:gd name="csX6" fmla="*/ 482854 w 1931225"/>
                  <a:gd name="csY6" fmla="*/ 1651127 h 1651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225" h="1651126">
                    <a:moveTo>
                      <a:pt x="482854" y="1651127"/>
                    </a:moveTo>
                    <a:lnTo>
                      <a:pt x="0" y="825564"/>
                    </a:lnTo>
                    <a:lnTo>
                      <a:pt x="482854" y="0"/>
                    </a:lnTo>
                    <a:lnTo>
                      <a:pt x="1448372" y="0"/>
                    </a:lnTo>
                    <a:lnTo>
                      <a:pt x="1931226" y="825564"/>
                    </a:lnTo>
                    <a:lnTo>
                      <a:pt x="1448372" y="1651127"/>
                    </a:lnTo>
                    <a:lnTo>
                      <a:pt x="482854" y="1651127"/>
                    </a:lnTo>
                    <a:close/>
                  </a:path>
                </a:pathLst>
              </a:custGeom>
              <a:solidFill>
                <a:srgbClr val="BFE0D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grpSp>
            <p:nvGrpSpPr>
              <p:cNvPr id="159" name="Grafika 122">
                <a:extLst>
                  <a:ext uri="{FF2B5EF4-FFF2-40B4-BE49-F238E27FC236}">
                    <a16:creationId xmlns:a16="http://schemas.microsoft.com/office/drawing/2014/main" id="{31A90497-26C2-B82F-F3BD-0BEDED671A26}"/>
                  </a:ext>
                </a:extLst>
              </p:cNvPr>
              <p:cNvGrpSpPr/>
              <p:nvPr/>
            </p:nvGrpSpPr>
            <p:grpSpPr>
              <a:xfrm>
                <a:off x="2853182" y="2373629"/>
                <a:ext cx="604075" cy="941006"/>
                <a:chOff x="2853182" y="2373629"/>
                <a:chExt cx="604075" cy="941006"/>
              </a:xfrm>
              <a:solidFill>
                <a:srgbClr val="004D44"/>
              </a:solidFill>
            </p:grpSpPr>
            <p:sp>
              <p:nvSpPr>
                <p:cNvPr id="160" name="Dowolny kształt: kształt 159">
                  <a:extLst>
                    <a:ext uri="{FF2B5EF4-FFF2-40B4-BE49-F238E27FC236}">
                      <a16:creationId xmlns:a16="http://schemas.microsoft.com/office/drawing/2014/main" id="{92A6CCAC-B926-096C-8AF0-05207E8828AE}"/>
                    </a:ext>
                  </a:extLst>
                </p:cNvPr>
                <p:cNvSpPr/>
                <p:nvPr/>
              </p:nvSpPr>
              <p:spPr>
                <a:xfrm>
                  <a:off x="2913570" y="2373629"/>
                  <a:ext cx="483411" cy="710755"/>
                </a:xfrm>
                <a:custGeom>
                  <a:avLst/>
                  <a:gdLst>
                    <a:gd name="csX0" fmla="*/ 241681 w 483411"/>
                    <a:gd name="csY0" fmla="*/ 710756 h 710755"/>
                    <a:gd name="csX1" fmla="*/ 201867 w 483411"/>
                    <a:gd name="csY1" fmla="*/ 670941 h 710755"/>
                    <a:gd name="csX2" fmla="*/ 201867 w 483411"/>
                    <a:gd name="csY2" fmla="*/ 666623 h 710755"/>
                    <a:gd name="csX3" fmla="*/ 131699 w 483411"/>
                    <a:gd name="csY3" fmla="*/ 576898 h 710755"/>
                    <a:gd name="csX4" fmla="*/ 131699 w 483411"/>
                    <a:gd name="csY4" fmla="*/ 563626 h 710755"/>
                    <a:gd name="csX5" fmla="*/ 142113 w 483411"/>
                    <a:gd name="csY5" fmla="*/ 553212 h 710755"/>
                    <a:gd name="csX6" fmla="*/ 341313 w 483411"/>
                    <a:gd name="csY6" fmla="*/ 553212 h 710755"/>
                    <a:gd name="csX7" fmla="*/ 351726 w 483411"/>
                    <a:gd name="csY7" fmla="*/ 563626 h 710755"/>
                    <a:gd name="csX8" fmla="*/ 351726 w 483411"/>
                    <a:gd name="csY8" fmla="*/ 576898 h 710755"/>
                    <a:gd name="csX9" fmla="*/ 281559 w 483411"/>
                    <a:gd name="csY9" fmla="*/ 666623 h 710755"/>
                    <a:gd name="csX10" fmla="*/ 281559 w 483411"/>
                    <a:gd name="csY10" fmla="*/ 670941 h 710755"/>
                    <a:gd name="csX11" fmla="*/ 241745 w 483411"/>
                    <a:gd name="csY11" fmla="*/ 710756 h 710755"/>
                    <a:gd name="csX12" fmla="*/ 222631 w 483411"/>
                    <a:gd name="csY12" fmla="*/ 669354 h 710755"/>
                    <a:gd name="csX13" fmla="*/ 222631 w 483411"/>
                    <a:gd name="csY13" fmla="*/ 670941 h 710755"/>
                    <a:gd name="csX14" fmla="*/ 241681 w 483411"/>
                    <a:gd name="csY14" fmla="*/ 689991 h 710755"/>
                    <a:gd name="csX15" fmla="*/ 260731 w 483411"/>
                    <a:gd name="csY15" fmla="*/ 670941 h 710755"/>
                    <a:gd name="csX16" fmla="*/ 260731 w 483411"/>
                    <a:gd name="csY16" fmla="*/ 669354 h 710755"/>
                    <a:gd name="csX17" fmla="*/ 222631 w 483411"/>
                    <a:gd name="csY17" fmla="*/ 669354 h 710755"/>
                    <a:gd name="csX18" fmla="*/ 152464 w 483411"/>
                    <a:gd name="csY18" fmla="*/ 574040 h 710755"/>
                    <a:gd name="csX19" fmla="*/ 152464 w 483411"/>
                    <a:gd name="csY19" fmla="*/ 576898 h 710755"/>
                    <a:gd name="csX20" fmla="*/ 224155 w 483411"/>
                    <a:gd name="csY20" fmla="*/ 648589 h 710755"/>
                    <a:gd name="csX21" fmla="*/ 259271 w 483411"/>
                    <a:gd name="csY21" fmla="*/ 648589 h 710755"/>
                    <a:gd name="csX22" fmla="*/ 330962 w 483411"/>
                    <a:gd name="csY22" fmla="*/ 576898 h 710755"/>
                    <a:gd name="csX23" fmla="*/ 330962 w 483411"/>
                    <a:gd name="csY23" fmla="*/ 574040 h 710755"/>
                    <a:gd name="csX24" fmla="*/ 152464 w 483411"/>
                    <a:gd name="csY24" fmla="*/ 574040 h 710755"/>
                    <a:gd name="csX25" fmla="*/ 341313 w 483411"/>
                    <a:gd name="csY25" fmla="*/ 534480 h 710755"/>
                    <a:gd name="csX26" fmla="*/ 142113 w 483411"/>
                    <a:gd name="csY26" fmla="*/ 534480 h 710755"/>
                    <a:gd name="csX27" fmla="*/ 131699 w 483411"/>
                    <a:gd name="csY27" fmla="*/ 524066 h 710755"/>
                    <a:gd name="csX28" fmla="*/ 142113 w 483411"/>
                    <a:gd name="csY28" fmla="*/ 513652 h 710755"/>
                    <a:gd name="csX29" fmla="*/ 341313 w 483411"/>
                    <a:gd name="csY29" fmla="*/ 513652 h 710755"/>
                    <a:gd name="csX30" fmla="*/ 351726 w 483411"/>
                    <a:gd name="csY30" fmla="*/ 524066 h 710755"/>
                    <a:gd name="csX31" fmla="*/ 341313 w 483411"/>
                    <a:gd name="csY31" fmla="*/ 534480 h 710755"/>
                    <a:gd name="csX32" fmla="*/ 340106 w 483411"/>
                    <a:gd name="csY32" fmla="*/ 495745 h 710755"/>
                    <a:gd name="csX33" fmla="*/ 143256 w 483411"/>
                    <a:gd name="csY33" fmla="*/ 495745 h 710755"/>
                    <a:gd name="csX34" fmla="*/ 132842 w 483411"/>
                    <a:gd name="csY34" fmla="*/ 485331 h 710755"/>
                    <a:gd name="csX35" fmla="*/ 103378 w 483411"/>
                    <a:gd name="csY35" fmla="*/ 415227 h 710755"/>
                    <a:gd name="csX36" fmla="*/ 48260 w 483411"/>
                    <a:gd name="csY36" fmla="*/ 262763 h 710755"/>
                    <a:gd name="csX37" fmla="*/ 227902 w 483411"/>
                    <a:gd name="csY37" fmla="*/ 85598 h 710755"/>
                    <a:gd name="csX38" fmla="*/ 374079 w 483411"/>
                    <a:gd name="csY38" fmla="*/ 137287 h 710755"/>
                    <a:gd name="csX39" fmla="*/ 435801 w 483411"/>
                    <a:gd name="csY39" fmla="*/ 279146 h 710755"/>
                    <a:gd name="csX40" fmla="*/ 378397 w 483411"/>
                    <a:gd name="csY40" fmla="*/ 416878 h 710755"/>
                    <a:gd name="csX41" fmla="*/ 350583 w 483411"/>
                    <a:gd name="csY41" fmla="*/ 484632 h 710755"/>
                    <a:gd name="csX42" fmla="*/ 340170 w 483411"/>
                    <a:gd name="csY42" fmla="*/ 495681 h 710755"/>
                    <a:gd name="csX43" fmla="*/ 153289 w 483411"/>
                    <a:gd name="csY43" fmla="*/ 474980 h 710755"/>
                    <a:gd name="csX44" fmla="*/ 330264 w 483411"/>
                    <a:gd name="csY44" fmla="*/ 474980 h 710755"/>
                    <a:gd name="csX45" fmla="*/ 363728 w 483411"/>
                    <a:gd name="csY45" fmla="*/ 402209 h 710755"/>
                    <a:gd name="csX46" fmla="*/ 415036 w 483411"/>
                    <a:gd name="csY46" fmla="*/ 279210 h 710755"/>
                    <a:gd name="csX47" fmla="*/ 359918 w 483411"/>
                    <a:gd name="csY47" fmla="*/ 152527 h 710755"/>
                    <a:gd name="csX48" fmla="*/ 229426 w 483411"/>
                    <a:gd name="csY48" fmla="*/ 106363 h 710755"/>
                    <a:gd name="csX49" fmla="*/ 69088 w 483411"/>
                    <a:gd name="csY49" fmla="*/ 264478 h 710755"/>
                    <a:gd name="csX50" fmla="*/ 118237 w 483411"/>
                    <a:gd name="csY50" fmla="*/ 400685 h 710755"/>
                    <a:gd name="csX51" fmla="*/ 153226 w 483411"/>
                    <a:gd name="csY51" fmla="*/ 474980 h 710755"/>
                    <a:gd name="csX52" fmla="*/ 113856 w 483411"/>
                    <a:gd name="csY52" fmla="*/ 277686 h 710755"/>
                    <a:gd name="csX53" fmla="*/ 112967 w 483411"/>
                    <a:gd name="csY53" fmla="*/ 277686 h 710755"/>
                    <a:gd name="csX54" fmla="*/ 103505 w 483411"/>
                    <a:gd name="csY54" fmla="*/ 266446 h 710755"/>
                    <a:gd name="csX55" fmla="*/ 231839 w 483411"/>
                    <a:gd name="csY55" fmla="*/ 139827 h 710755"/>
                    <a:gd name="csX56" fmla="*/ 333375 w 483411"/>
                    <a:gd name="csY56" fmla="*/ 174054 h 710755"/>
                    <a:gd name="csX57" fmla="*/ 334328 w 483411"/>
                    <a:gd name="csY57" fmla="*/ 188722 h 710755"/>
                    <a:gd name="csX58" fmla="*/ 319659 w 483411"/>
                    <a:gd name="csY58" fmla="*/ 189675 h 710755"/>
                    <a:gd name="csX59" fmla="*/ 233299 w 483411"/>
                    <a:gd name="csY59" fmla="*/ 160592 h 710755"/>
                    <a:gd name="csX60" fmla="*/ 124206 w 483411"/>
                    <a:gd name="csY60" fmla="*/ 268161 h 710755"/>
                    <a:gd name="csX61" fmla="*/ 113919 w 483411"/>
                    <a:gd name="csY61" fmla="*/ 277749 h 710755"/>
                    <a:gd name="csX62" fmla="*/ 46863 w 483411"/>
                    <a:gd name="csY62" fmla="*/ 180912 h 710755"/>
                    <a:gd name="csX63" fmla="*/ 41656 w 483411"/>
                    <a:gd name="csY63" fmla="*/ 179515 h 710755"/>
                    <a:gd name="csX64" fmla="*/ 5207 w 483411"/>
                    <a:gd name="csY64" fmla="*/ 158369 h 710755"/>
                    <a:gd name="csX65" fmla="*/ 1397 w 483411"/>
                    <a:gd name="csY65" fmla="*/ 144145 h 710755"/>
                    <a:gd name="csX66" fmla="*/ 15621 w 483411"/>
                    <a:gd name="csY66" fmla="*/ 140335 h 710755"/>
                    <a:gd name="csX67" fmla="*/ 52070 w 483411"/>
                    <a:gd name="csY67" fmla="*/ 161481 h 710755"/>
                    <a:gd name="csX68" fmla="*/ 55880 w 483411"/>
                    <a:gd name="csY68" fmla="*/ 175641 h 710755"/>
                    <a:gd name="csX69" fmla="*/ 46863 w 483411"/>
                    <a:gd name="csY69" fmla="*/ 180848 h 710755"/>
                    <a:gd name="csX70" fmla="*/ 436499 w 483411"/>
                    <a:gd name="csY70" fmla="*/ 180912 h 710755"/>
                    <a:gd name="csX71" fmla="*/ 427482 w 483411"/>
                    <a:gd name="csY71" fmla="*/ 175705 h 710755"/>
                    <a:gd name="csX72" fmla="*/ 431292 w 483411"/>
                    <a:gd name="csY72" fmla="*/ 161544 h 710755"/>
                    <a:gd name="csX73" fmla="*/ 467805 w 483411"/>
                    <a:gd name="csY73" fmla="*/ 140399 h 710755"/>
                    <a:gd name="csX74" fmla="*/ 482029 w 483411"/>
                    <a:gd name="csY74" fmla="*/ 144209 h 710755"/>
                    <a:gd name="csX75" fmla="*/ 478219 w 483411"/>
                    <a:gd name="csY75" fmla="*/ 158433 h 710755"/>
                    <a:gd name="csX76" fmla="*/ 441706 w 483411"/>
                    <a:gd name="csY76" fmla="*/ 179578 h 710755"/>
                    <a:gd name="csX77" fmla="*/ 436499 w 483411"/>
                    <a:gd name="csY77" fmla="*/ 180975 h 710755"/>
                    <a:gd name="csX78" fmla="*/ 386906 w 483411"/>
                    <a:gd name="csY78" fmla="*/ 119317 h 710755"/>
                    <a:gd name="csX79" fmla="*/ 380238 w 483411"/>
                    <a:gd name="csY79" fmla="*/ 116904 h 710755"/>
                    <a:gd name="csX80" fmla="*/ 378905 w 483411"/>
                    <a:gd name="csY80" fmla="*/ 102235 h 710755"/>
                    <a:gd name="csX81" fmla="*/ 406019 w 483411"/>
                    <a:gd name="csY81" fmla="*/ 69977 h 710755"/>
                    <a:gd name="csX82" fmla="*/ 420688 w 483411"/>
                    <a:gd name="csY82" fmla="*/ 68643 h 710755"/>
                    <a:gd name="csX83" fmla="*/ 422021 w 483411"/>
                    <a:gd name="csY83" fmla="*/ 83312 h 710755"/>
                    <a:gd name="csX84" fmla="*/ 394907 w 483411"/>
                    <a:gd name="csY84" fmla="*/ 115570 h 710755"/>
                    <a:gd name="csX85" fmla="*/ 386906 w 483411"/>
                    <a:gd name="csY85" fmla="*/ 119253 h 710755"/>
                    <a:gd name="csX86" fmla="*/ 96457 w 483411"/>
                    <a:gd name="csY86" fmla="*/ 119317 h 710755"/>
                    <a:gd name="csX87" fmla="*/ 88456 w 483411"/>
                    <a:gd name="csY87" fmla="*/ 115634 h 710755"/>
                    <a:gd name="csX88" fmla="*/ 61341 w 483411"/>
                    <a:gd name="csY88" fmla="*/ 83376 h 710755"/>
                    <a:gd name="csX89" fmla="*/ 62675 w 483411"/>
                    <a:gd name="csY89" fmla="*/ 68707 h 710755"/>
                    <a:gd name="csX90" fmla="*/ 77343 w 483411"/>
                    <a:gd name="csY90" fmla="*/ 70040 h 710755"/>
                    <a:gd name="csX91" fmla="*/ 104458 w 483411"/>
                    <a:gd name="csY91" fmla="*/ 102299 h 710755"/>
                    <a:gd name="csX92" fmla="*/ 103124 w 483411"/>
                    <a:gd name="csY92" fmla="*/ 116967 h 710755"/>
                    <a:gd name="csX93" fmla="*/ 96457 w 483411"/>
                    <a:gd name="csY93" fmla="*/ 119380 h 710755"/>
                    <a:gd name="csX94" fmla="*/ 319278 w 483411"/>
                    <a:gd name="csY94" fmla="*/ 78296 h 710755"/>
                    <a:gd name="csX95" fmla="*/ 315722 w 483411"/>
                    <a:gd name="csY95" fmla="*/ 77661 h 710755"/>
                    <a:gd name="csX96" fmla="*/ 309436 w 483411"/>
                    <a:gd name="csY96" fmla="*/ 64326 h 710755"/>
                    <a:gd name="csX97" fmla="*/ 323850 w 483411"/>
                    <a:gd name="csY97" fmla="*/ 24702 h 710755"/>
                    <a:gd name="csX98" fmla="*/ 337185 w 483411"/>
                    <a:gd name="csY98" fmla="*/ 18415 h 710755"/>
                    <a:gd name="csX99" fmla="*/ 343472 w 483411"/>
                    <a:gd name="csY99" fmla="*/ 31750 h 710755"/>
                    <a:gd name="csX100" fmla="*/ 329057 w 483411"/>
                    <a:gd name="csY100" fmla="*/ 71374 h 710755"/>
                    <a:gd name="csX101" fmla="*/ 319278 w 483411"/>
                    <a:gd name="csY101" fmla="*/ 78232 h 710755"/>
                    <a:gd name="csX102" fmla="*/ 164148 w 483411"/>
                    <a:gd name="csY102" fmla="*/ 78296 h 710755"/>
                    <a:gd name="csX103" fmla="*/ 154369 w 483411"/>
                    <a:gd name="csY103" fmla="*/ 71438 h 710755"/>
                    <a:gd name="csX104" fmla="*/ 140018 w 483411"/>
                    <a:gd name="csY104" fmla="*/ 31814 h 710755"/>
                    <a:gd name="csX105" fmla="*/ 146177 w 483411"/>
                    <a:gd name="csY105" fmla="*/ 18479 h 710755"/>
                    <a:gd name="csX106" fmla="*/ 159512 w 483411"/>
                    <a:gd name="csY106" fmla="*/ 24765 h 710755"/>
                    <a:gd name="csX107" fmla="*/ 173927 w 483411"/>
                    <a:gd name="csY107" fmla="*/ 64389 h 710755"/>
                    <a:gd name="csX108" fmla="*/ 167640 w 483411"/>
                    <a:gd name="csY108" fmla="*/ 77724 h 710755"/>
                    <a:gd name="csX109" fmla="*/ 164148 w 483411"/>
                    <a:gd name="csY109" fmla="*/ 78359 h 710755"/>
                    <a:gd name="csX110" fmla="*/ 241681 w 483411"/>
                    <a:gd name="csY110" fmla="*/ 62992 h 710755"/>
                    <a:gd name="csX111" fmla="*/ 231267 w 483411"/>
                    <a:gd name="csY111" fmla="*/ 52578 h 710755"/>
                    <a:gd name="csX112" fmla="*/ 231267 w 483411"/>
                    <a:gd name="csY112" fmla="*/ 10414 h 710755"/>
                    <a:gd name="csX113" fmla="*/ 241681 w 483411"/>
                    <a:gd name="csY113" fmla="*/ 0 h 710755"/>
                    <a:gd name="csX114" fmla="*/ 252095 w 483411"/>
                    <a:gd name="csY114" fmla="*/ 10414 h 710755"/>
                    <a:gd name="csX115" fmla="*/ 252095 w 483411"/>
                    <a:gd name="csY115" fmla="*/ 52578 h 710755"/>
                    <a:gd name="csX116" fmla="*/ 241681 w 483411"/>
                    <a:gd name="csY116" fmla="*/ 62992 h 71075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  <a:cxn ang="0">
                      <a:pos x="csX23" y="csY23"/>
                    </a:cxn>
                    <a:cxn ang="0">
                      <a:pos x="csX24" y="csY24"/>
                    </a:cxn>
                    <a:cxn ang="0">
                      <a:pos x="csX25" y="csY25"/>
                    </a:cxn>
                    <a:cxn ang="0">
                      <a:pos x="csX26" y="csY26"/>
                    </a:cxn>
                    <a:cxn ang="0">
                      <a:pos x="csX27" y="csY27"/>
                    </a:cxn>
                    <a:cxn ang="0">
                      <a:pos x="csX28" y="csY28"/>
                    </a:cxn>
                    <a:cxn ang="0">
                      <a:pos x="csX29" y="csY29"/>
                    </a:cxn>
                    <a:cxn ang="0">
                      <a:pos x="csX30" y="csY30"/>
                    </a:cxn>
                    <a:cxn ang="0">
                      <a:pos x="csX31" y="csY31"/>
                    </a:cxn>
                    <a:cxn ang="0">
                      <a:pos x="csX32" y="csY32"/>
                    </a:cxn>
                    <a:cxn ang="0">
                      <a:pos x="csX33" y="csY33"/>
                    </a:cxn>
                    <a:cxn ang="0">
                      <a:pos x="csX34" y="csY34"/>
                    </a:cxn>
                    <a:cxn ang="0">
                      <a:pos x="csX35" y="csY35"/>
                    </a:cxn>
                    <a:cxn ang="0">
                      <a:pos x="csX36" y="csY36"/>
                    </a:cxn>
                    <a:cxn ang="0">
                      <a:pos x="csX37" y="csY37"/>
                    </a:cxn>
                    <a:cxn ang="0">
                      <a:pos x="csX38" y="csY38"/>
                    </a:cxn>
                    <a:cxn ang="0">
                      <a:pos x="csX39" y="csY39"/>
                    </a:cxn>
                    <a:cxn ang="0">
                      <a:pos x="csX40" y="csY40"/>
                    </a:cxn>
                    <a:cxn ang="0">
                      <a:pos x="csX41" y="csY41"/>
                    </a:cxn>
                    <a:cxn ang="0">
                      <a:pos x="csX42" y="csY42"/>
                    </a:cxn>
                    <a:cxn ang="0">
                      <a:pos x="csX43" y="csY43"/>
                    </a:cxn>
                    <a:cxn ang="0">
                      <a:pos x="csX44" y="csY44"/>
                    </a:cxn>
                    <a:cxn ang="0">
                      <a:pos x="csX45" y="csY45"/>
                    </a:cxn>
                    <a:cxn ang="0">
                      <a:pos x="csX46" y="csY46"/>
                    </a:cxn>
                    <a:cxn ang="0">
                      <a:pos x="csX47" y="csY47"/>
                    </a:cxn>
                    <a:cxn ang="0">
                      <a:pos x="csX48" y="csY48"/>
                    </a:cxn>
                    <a:cxn ang="0">
                      <a:pos x="csX49" y="csY49"/>
                    </a:cxn>
                    <a:cxn ang="0">
                      <a:pos x="csX50" y="csY50"/>
                    </a:cxn>
                    <a:cxn ang="0">
                      <a:pos x="csX51" y="csY51"/>
                    </a:cxn>
                    <a:cxn ang="0">
                      <a:pos x="csX52" y="csY52"/>
                    </a:cxn>
                    <a:cxn ang="0">
                      <a:pos x="csX53" y="csY53"/>
                    </a:cxn>
                    <a:cxn ang="0">
                      <a:pos x="csX54" y="csY54"/>
                    </a:cxn>
                    <a:cxn ang="0">
                      <a:pos x="csX55" y="csY55"/>
                    </a:cxn>
                    <a:cxn ang="0">
                      <a:pos x="csX56" y="csY56"/>
                    </a:cxn>
                    <a:cxn ang="0">
                      <a:pos x="csX57" y="csY57"/>
                    </a:cxn>
                    <a:cxn ang="0">
                      <a:pos x="csX58" y="csY58"/>
                    </a:cxn>
                    <a:cxn ang="0">
                      <a:pos x="csX59" y="csY59"/>
                    </a:cxn>
                    <a:cxn ang="0">
                      <a:pos x="csX60" y="csY60"/>
                    </a:cxn>
                    <a:cxn ang="0">
                      <a:pos x="csX61" y="csY61"/>
                    </a:cxn>
                    <a:cxn ang="0">
                      <a:pos x="csX62" y="csY62"/>
                    </a:cxn>
                    <a:cxn ang="0">
                      <a:pos x="csX63" y="csY63"/>
                    </a:cxn>
                    <a:cxn ang="0">
                      <a:pos x="csX64" y="csY64"/>
                    </a:cxn>
                    <a:cxn ang="0">
                      <a:pos x="csX65" y="csY65"/>
                    </a:cxn>
                    <a:cxn ang="0">
                      <a:pos x="csX66" y="csY66"/>
                    </a:cxn>
                    <a:cxn ang="0">
                      <a:pos x="csX67" y="csY67"/>
                    </a:cxn>
                    <a:cxn ang="0">
                      <a:pos x="csX68" y="csY68"/>
                    </a:cxn>
                    <a:cxn ang="0">
                      <a:pos x="csX69" y="csY69"/>
                    </a:cxn>
                    <a:cxn ang="0">
                      <a:pos x="csX70" y="csY70"/>
                    </a:cxn>
                    <a:cxn ang="0">
                      <a:pos x="csX71" y="csY71"/>
                    </a:cxn>
                    <a:cxn ang="0">
                      <a:pos x="csX72" y="csY72"/>
                    </a:cxn>
                    <a:cxn ang="0">
                      <a:pos x="csX73" y="csY73"/>
                    </a:cxn>
                    <a:cxn ang="0">
                      <a:pos x="csX74" y="csY74"/>
                    </a:cxn>
                    <a:cxn ang="0">
                      <a:pos x="csX75" y="csY75"/>
                    </a:cxn>
                    <a:cxn ang="0">
                      <a:pos x="csX76" y="csY76"/>
                    </a:cxn>
                    <a:cxn ang="0">
                      <a:pos x="csX77" y="csY77"/>
                    </a:cxn>
                    <a:cxn ang="0">
                      <a:pos x="csX78" y="csY78"/>
                    </a:cxn>
                    <a:cxn ang="0">
                      <a:pos x="csX79" y="csY79"/>
                    </a:cxn>
                    <a:cxn ang="0">
                      <a:pos x="csX80" y="csY80"/>
                    </a:cxn>
                    <a:cxn ang="0">
                      <a:pos x="csX81" y="csY81"/>
                    </a:cxn>
                    <a:cxn ang="0">
                      <a:pos x="csX82" y="csY82"/>
                    </a:cxn>
                    <a:cxn ang="0">
                      <a:pos x="csX83" y="csY83"/>
                    </a:cxn>
                    <a:cxn ang="0">
                      <a:pos x="csX84" y="csY84"/>
                    </a:cxn>
                    <a:cxn ang="0">
                      <a:pos x="csX85" y="csY85"/>
                    </a:cxn>
                    <a:cxn ang="0">
                      <a:pos x="csX86" y="csY86"/>
                    </a:cxn>
                    <a:cxn ang="0">
                      <a:pos x="csX87" y="csY87"/>
                    </a:cxn>
                    <a:cxn ang="0">
                      <a:pos x="csX88" y="csY88"/>
                    </a:cxn>
                    <a:cxn ang="0">
                      <a:pos x="csX89" y="csY89"/>
                    </a:cxn>
                    <a:cxn ang="0">
                      <a:pos x="csX90" y="csY90"/>
                    </a:cxn>
                    <a:cxn ang="0">
                      <a:pos x="csX91" y="csY91"/>
                    </a:cxn>
                    <a:cxn ang="0">
                      <a:pos x="csX92" y="csY92"/>
                    </a:cxn>
                    <a:cxn ang="0">
                      <a:pos x="csX93" y="csY93"/>
                    </a:cxn>
                    <a:cxn ang="0">
                      <a:pos x="csX94" y="csY94"/>
                    </a:cxn>
                    <a:cxn ang="0">
                      <a:pos x="csX95" y="csY95"/>
                    </a:cxn>
                    <a:cxn ang="0">
                      <a:pos x="csX96" y="csY96"/>
                    </a:cxn>
                    <a:cxn ang="0">
                      <a:pos x="csX97" y="csY97"/>
                    </a:cxn>
                    <a:cxn ang="0">
                      <a:pos x="csX98" y="csY98"/>
                    </a:cxn>
                    <a:cxn ang="0">
                      <a:pos x="csX99" y="csY99"/>
                    </a:cxn>
                    <a:cxn ang="0">
                      <a:pos x="csX100" y="csY100"/>
                    </a:cxn>
                    <a:cxn ang="0">
                      <a:pos x="csX101" y="csY101"/>
                    </a:cxn>
                    <a:cxn ang="0">
                      <a:pos x="csX102" y="csY102"/>
                    </a:cxn>
                    <a:cxn ang="0">
                      <a:pos x="csX103" y="csY103"/>
                    </a:cxn>
                    <a:cxn ang="0">
                      <a:pos x="csX104" y="csY104"/>
                    </a:cxn>
                    <a:cxn ang="0">
                      <a:pos x="csX105" y="csY105"/>
                    </a:cxn>
                    <a:cxn ang="0">
                      <a:pos x="csX106" y="csY106"/>
                    </a:cxn>
                    <a:cxn ang="0">
                      <a:pos x="csX107" y="csY107"/>
                    </a:cxn>
                    <a:cxn ang="0">
                      <a:pos x="csX108" y="csY108"/>
                    </a:cxn>
                    <a:cxn ang="0">
                      <a:pos x="csX109" y="csY109"/>
                    </a:cxn>
                    <a:cxn ang="0">
                      <a:pos x="csX110" y="csY110"/>
                    </a:cxn>
                    <a:cxn ang="0">
                      <a:pos x="csX111" y="csY111"/>
                    </a:cxn>
                    <a:cxn ang="0">
                      <a:pos x="csX112" y="csY112"/>
                    </a:cxn>
                    <a:cxn ang="0">
                      <a:pos x="csX113" y="csY113"/>
                    </a:cxn>
                    <a:cxn ang="0">
                      <a:pos x="csX114" y="csY114"/>
                    </a:cxn>
                    <a:cxn ang="0">
                      <a:pos x="csX115" y="csY115"/>
                    </a:cxn>
                    <a:cxn ang="0">
                      <a:pos x="csX116" y="csY116"/>
                    </a:cxn>
                  </a:cxnLst>
                  <a:rect l="l" t="t" r="r" b="b"/>
                  <a:pathLst>
                    <a:path w="483411" h="710755">
                      <a:moveTo>
                        <a:pt x="241681" y="710756"/>
                      </a:moveTo>
                      <a:cubicBezTo>
                        <a:pt x="219647" y="710756"/>
                        <a:pt x="201867" y="692849"/>
                        <a:pt x="201867" y="670941"/>
                      </a:cubicBezTo>
                      <a:lnTo>
                        <a:pt x="201867" y="666623"/>
                      </a:lnTo>
                      <a:cubicBezTo>
                        <a:pt x="161608" y="656654"/>
                        <a:pt x="131699" y="620205"/>
                        <a:pt x="131699" y="576898"/>
                      </a:cubicBezTo>
                      <a:lnTo>
                        <a:pt x="131699" y="563626"/>
                      </a:lnTo>
                      <a:cubicBezTo>
                        <a:pt x="131699" y="557848"/>
                        <a:pt x="136398" y="553212"/>
                        <a:pt x="142113" y="553212"/>
                      </a:cubicBezTo>
                      <a:lnTo>
                        <a:pt x="341313" y="553212"/>
                      </a:lnTo>
                      <a:cubicBezTo>
                        <a:pt x="347091" y="553212"/>
                        <a:pt x="351726" y="557911"/>
                        <a:pt x="351726" y="563626"/>
                      </a:cubicBezTo>
                      <a:lnTo>
                        <a:pt x="351726" y="576898"/>
                      </a:lnTo>
                      <a:cubicBezTo>
                        <a:pt x="351726" y="620205"/>
                        <a:pt x="321818" y="656590"/>
                        <a:pt x="281559" y="666623"/>
                      </a:cubicBezTo>
                      <a:lnTo>
                        <a:pt x="281559" y="670941"/>
                      </a:lnTo>
                      <a:cubicBezTo>
                        <a:pt x="281559" y="692976"/>
                        <a:pt x="263652" y="710756"/>
                        <a:pt x="241745" y="710756"/>
                      </a:cubicBezTo>
                      <a:moveTo>
                        <a:pt x="222631" y="669354"/>
                      </a:moveTo>
                      <a:lnTo>
                        <a:pt x="222631" y="670941"/>
                      </a:lnTo>
                      <a:cubicBezTo>
                        <a:pt x="222631" y="681482"/>
                        <a:pt x="231140" y="689991"/>
                        <a:pt x="241681" y="689991"/>
                      </a:cubicBezTo>
                      <a:cubicBezTo>
                        <a:pt x="252222" y="689991"/>
                        <a:pt x="260731" y="681482"/>
                        <a:pt x="260731" y="670941"/>
                      </a:cubicBezTo>
                      <a:lnTo>
                        <a:pt x="260731" y="669354"/>
                      </a:lnTo>
                      <a:lnTo>
                        <a:pt x="222631" y="669354"/>
                      </a:lnTo>
                      <a:moveTo>
                        <a:pt x="152464" y="574040"/>
                      </a:moveTo>
                      <a:lnTo>
                        <a:pt x="152464" y="576898"/>
                      </a:lnTo>
                      <a:cubicBezTo>
                        <a:pt x="152464" y="616395"/>
                        <a:pt x="184595" y="648589"/>
                        <a:pt x="224155" y="648589"/>
                      </a:cubicBezTo>
                      <a:lnTo>
                        <a:pt x="259271" y="648589"/>
                      </a:lnTo>
                      <a:cubicBezTo>
                        <a:pt x="298768" y="648589"/>
                        <a:pt x="330962" y="616458"/>
                        <a:pt x="330962" y="576898"/>
                      </a:cubicBezTo>
                      <a:lnTo>
                        <a:pt x="330962" y="574040"/>
                      </a:lnTo>
                      <a:lnTo>
                        <a:pt x="152464" y="574040"/>
                      </a:lnTo>
                      <a:close/>
                      <a:moveTo>
                        <a:pt x="341313" y="534480"/>
                      </a:moveTo>
                      <a:lnTo>
                        <a:pt x="142113" y="534480"/>
                      </a:lnTo>
                      <a:cubicBezTo>
                        <a:pt x="136335" y="534480"/>
                        <a:pt x="131699" y="529781"/>
                        <a:pt x="131699" y="524066"/>
                      </a:cubicBezTo>
                      <a:cubicBezTo>
                        <a:pt x="131699" y="518351"/>
                        <a:pt x="136398" y="513652"/>
                        <a:pt x="142113" y="513652"/>
                      </a:cubicBezTo>
                      <a:lnTo>
                        <a:pt x="341313" y="513652"/>
                      </a:lnTo>
                      <a:cubicBezTo>
                        <a:pt x="347091" y="513652"/>
                        <a:pt x="351726" y="518351"/>
                        <a:pt x="351726" y="524066"/>
                      </a:cubicBezTo>
                      <a:cubicBezTo>
                        <a:pt x="351726" y="529781"/>
                        <a:pt x="347028" y="534480"/>
                        <a:pt x="341313" y="534480"/>
                      </a:cubicBezTo>
                      <a:moveTo>
                        <a:pt x="340106" y="495745"/>
                      </a:moveTo>
                      <a:lnTo>
                        <a:pt x="143256" y="495745"/>
                      </a:lnTo>
                      <a:cubicBezTo>
                        <a:pt x="137478" y="495745"/>
                        <a:pt x="132842" y="491046"/>
                        <a:pt x="132842" y="485331"/>
                      </a:cubicBezTo>
                      <a:cubicBezTo>
                        <a:pt x="132842" y="459169"/>
                        <a:pt x="122365" y="434594"/>
                        <a:pt x="103378" y="415227"/>
                      </a:cubicBezTo>
                      <a:cubicBezTo>
                        <a:pt x="63691" y="374904"/>
                        <a:pt x="43625" y="319342"/>
                        <a:pt x="48260" y="262763"/>
                      </a:cubicBezTo>
                      <a:cubicBezTo>
                        <a:pt x="56007" y="168339"/>
                        <a:pt x="133287" y="92139"/>
                        <a:pt x="227902" y="85598"/>
                      </a:cubicBezTo>
                      <a:cubicBezTo>
                        <a:pt x="282385" y="81979"/>
                        <a:pt x="334328" y="100203"/>
                        <a:pt x="374079" y="137287"/>
                      </a:cubicBezTo>
                      <a:cubicBezTo>
                        <a:pt x="413258" y="173863"/>
                        <a:pt x="435801" y="225616"/>
                        <a:pt x="435801" y="279146"/>
                      </a:cubicBezTo>
                      <a:cubicBezTo>
                        <a:pt x="435801" y="332677"/>
                        <a:pt x="415354" y="380175"/>
                        <a:pt x="378397" y="416878"/>
                      </a:cubicBezTo>
                      <a:cubicBezTo>
                        <a:pt x="360807" y="434404"/>
                        <a:pt x="350583" y="459105"/>
                        <a:pt x="350583" y="484632"/>
                      </a:cubicBezTo>
                      <a:cubicBezTo>
                        <a:pt x="350583" y="490347"/>
                        <a:pt x="345885" y="495681"/>
                        <a:pt x="340170" y="495681"/>
                      </a:cubicBezTo>
                      <a:moveTo>
                        <a:pt x="153289" y="474980"/>
                      </a:moveTo>
                      <a:lnTo>
                        <a:pt x="330264" y="474980"/>
                      </a:lnTo>
                      <a:cubicBezTo>
                        <a:pt x="332677" y="447167"/>
                        <a:pt x="344551" y="421196"/>
                        <a:pt x="363728" y="402209"/>
                      </a:cubicBezTo>
                      <a:cubicBezTo>
                        <a:pt x="396812" y="369380"/>
                        <a:pt x="415036" y="325755"/>
                        <a:pt x="415036" y="279210"/>
                      </a:cubicBezTo>
                      <a:cubicBezTo>
                        <a:pt x="415036" y="232664"/>
                        <a:pt x="394970" y="185166"/>
                        <a:pt x="359918" y="152527"/>
                      </a:cubicBezTo>
                      <a:cubicBezTo>
                        <a:pt x="324422" y="119443"/>
                        <a:pt x="278067" y="102934"/>
                        <a:pt x="229426" y="106363"/>
                      </a:cubicBezTo>
                      <a:cubicBezTo>
                        <a:pt x="144971" y="112205"/>
                        <a:pt x="76073" y="180150"/>
                        <a:pt x="69088" y="264478"/>
                      </a:cubicBezTo>
                      <a:cubicBezTo>
                        <a:pt x="64961" y="315024"/>
                        <a:pt x="82868" y="364681"/>
                        <a:pt x="118237" y="400685"/>
                      </a:cubicBezTo>
                      <a:cubicBezTo>
                        <a:pt x="138684" y="421450"/>
                        <a:pt x="150876" y="447548"/>
                        <a:pt x="153226" y="474980"/>
                      </a:cubicBezTo>
                      <a:moveTo>
                        <a:pt x="113856" y="277686"/>
                      </a:moveTo>
                      <a:lnTo>
                        <a:pt x="112967" y="277686"/>
                      </a:lnTo>
                      <a:cubicBezTo>
                        <a:pt x="107252" y="277178"/>
                        <a:pt x="102997" y="272161"/>
                        <a:pt x="103505" y="266446"/>
                      </a:cubicBezTo>
                      <a:cubicBezTo>
                        <a:pt x="109093" y="198882"/>
                        <a:pt x="164211" y="144526"/>
                        <a:pt x="231839" y="139827"/>
                      </a:cubicBezTo>
                      <a:cubicBezTo>
                        <a:pt x="269685" y="137414"/>
                        <a:pt x="305562" y="149670"/>
                        <a:pt x="333375" y="174054"/>
                      </a:cubicBezTo>
                      <a:cubicBezTo>
                        <a:pt x="337693" y="177864"/>
                        <a:pt x="338138" y="184468"/>
                        <a:pt x="334328" y="188722"/>
                      </a:cubicBezTo>
                      <a:cubicBezTo>
                        <a:pt x="330518" y="193040"/>
                        <a:pt x="324041" y="193485"/>
                        <a:pt x="319659" y="189675"/>
                      </a:cubicBezTo>
                      <a:cubicBezTo>
                        <a:pt x="295974" y="168847"/>
                        <a:pt x="265049" y="158496"/>
                        <a:pt x="233299" y="160592"/>
                      </a:cubicBezTo>
                      <a:cubicBezTo>
                        <a:pt x="175895" y="164529"/>
                        <a:pt x="128969" y="210820"/>
                        <a:pt x="124206" y="268161"/>
                      </a:cubicBezTo>
                      <a:cubicBezTo>
                        <a:pt x="123825" y="273622"/>
                        <a:pt x="119190" y="277749"/>
                        <a:pt x="113919" y="277749"/>
                      </a:cubicBezTo>
                      <a:moveTo>
                        <a:pt x="46863" y="180912"/>
                      </a:moveTo>
                      <a:cubicBezTo>
                        <a:pt x="45085" y="180912"/>
                        <a:pt x="43307" y="180404"/>
                        <a:pt x="41656" y="179515"/>
                      </a:cubicBezTo>
                      <a:lnTo>
                        <a:pt x="5207" y="158369"/>
                      </a:lnTo>
                      <a:cubicBezTo>
                        <a:pt x="191" y="155512"/>
                        <a:pt x="-1460" y="149162"/>
                        <a:pt x="1397" y="144145"/>
                      </a:cubicBezTo>
                      <a:cubicBezTo>
                        <a:pt x="4255" y="139192"/>
                        <a:pt x="10668" y="137478"/>
                        <a:pt x="15621" y="140335"/>
                      </a:cubicBezTo>
                      <a:lnTo>
                        <a:pt x="52070" y="161481"/>
                      </a:lnTo>
                      <a:cubicBezTo>
                        <a:pt x="57087" y="164338"/>
                        <a:pt x="58738" y="170688"/>
                        <a:pt x="55880" y="175641"/>
                      </a:cubicBezTo>
                      <a:cubicBezTo>
                        <a:pt x="53975" y="179007"/>
                        <a:pt x="50419" y="180848"/>
                        <a:pt x="46863" y="180848"/>
                      </a:cubicBezTo>
                      <a:moveTo>
                        <a:pt x="436499" y="180912"/>
                      </a:moveTo>
                      <a:cubicBezTo>
                        <a:pt x="432943" y="180912"/>
                        <a:pt x="429387" y="179070"/>
                        <a:pt x="427482" y="175705"/>
                      </a:cubicBezTo>
                      <a:cubicBezTo>
                        <a:pt x="424625" y="170752"/>
                        <a:pt x="426339" y="164338"/>
                        <a:pt x="431292" y="161544"/>
                      </a:cubicBezTo>
                      <a:lnTo>
                        <a:pt x="467805" y="140399"/>
                      </a:lnTo>
                      <a:cubicBezTo>
                        <a:pt x="472821" y="137541"/>
                        <a:pt x="479171" y="139256"/>
                        <a:pt x="482029" y="144209"/>
                      </a:cubicBezTo>
                      <a:cubicBezTo>
                        <a:pt x="484886" y="149225"/>
                        <a:pt x="483172" y="155575"/>
                        <a:pt x="478219" y="158433"/>
                      </a:cubicBezTo>
                      <a:lnTo>
                        <a:pt x="441706" y="179578"/>
                      </a:lnTo>
                      <a:cubicBezTo>
                        <a:pt x="440055" y="180531"/>
                        <a:pt x="438277" y="180975"/>
                        <a:pt x="436499" y="180975"/>
                      </a:cubicBezTo>
                      <a:moveTo>
                        <a:pt x="386906" y="119317"/>
                      </a:moveTo>
                      <a:cubicBezTo>
                        <a:pt x="384556" y="119317"/>
                        <a:pt x="382143" y="118555"/>
                        <a:pt x="380238" y="116904"/>
                      </a:cubicBezTo>
                      <a:cubicBezTo>
                        <a:pt x="375857" y="113221"/>
                        <a:pt x="375285" y="106680"/>
                        <a:pt x="378905" y="102235"/>
                      </a:cubicBezTo>
                      <a:lnTo>
                        <a:pt x="406019" y="69977"/>
                      </a:lnTo>
                      <a:cubicBezTo>
                        <a:pt x="409702" y="65596"/>
                        <a:pt x="416243" y="64961"/>
                        <a:pt x="420688" y="68643"/>
                      </a:cubicBezTo>
                      <a:cubicBezTo>
                        <a:pt x="425133" y="72327"/>
                        <a:pt x="425704" y="78867"/>
                        <a:pt x="422021" y="83312"/>
                      </a:cubicBezTo>
                      <a:lnTo>
                        <a:pt x="394907" y="115570"/>
                      </a:lnTo>
                      <a:cubicBezTo>
                        <a:pt x="392875" y="118047"/>
                        <a:pt x="389890" y="119253"/>
                        <a:pt x="386906" y="119253"/>
                      </a:cubicBezTo>
                      <a:moveTo>
                        <a:pt x="96457" y="119317"/>
                      </a:moveTo>
                      <a:cubicBezTo>
                        <a:pt x="93472" y="119317"/>
                        <a:pt x="90551" y="118110"/>
                        <a:pt x="88456" y="115634"/>
                      </a:cubicBezTo>
                      <a:lnTo>
                        <a:pt x="61341" y="83376"/>
                      </a:lnTo>
                      <a:cubicBezTo>
                        <a:pt x="57658" y="78994"/>
                        <a:pt x="58230" y="72454"/>
                        <a:pt x="62675" y="68707"/>
                      </a:cubicBezTo>
                      <a:cubicBezTo>
                        <a:pt x="67120" y="64961"/>
                        <a:pt x="73597" y="65596"/>
                        <a:pt x="77343" y="70040"/>
                      </a:cubicBezTo>
                      <a:lnTo>
                        <a:pt x="104458" y="102299"/>
                      </a:lnTo>
                      <a:cubicBezTo>
                        <a:pt x="108141" y="106680"/>
                        <a:pt x="107569" y="113221"/>
                        <a:pt x="103124" y="116967"/>
                      </a:cubicBezTo>
                      <a:cubicBezTo>
                        <a:pt x="101219" y="118618"/>
                        <a:pt x="98806" y="119380"/>
                        <a:pt x="96457" y="119380"/>
                      </a:cubicBezTo>
                      <a:moveTo>
                        <a:pt x="319278" y="78296"/>
                      </a:moveTo>
                      <a:cubicBezTo>
                        <a:pt x="318135" y="78296"/>
                        <a:pt x="316865" y="78105"/>
                        <a:pt x="315722" y="77661"/>
                      </a:cubicBezTo>
                      <a:cubicBezTo>
                        <a:pt x="310261" y="75692"/>
                        <a:pt x="307531" y="69660"/>
                        <a:pt x="309436" y="64326"/>
                      </a:cubicBezTo>
                      <a:lnTo>
                        <a:pt x="323850" y="24702"/>
                      </a:lnTo>
                      <a:cubicBezTo>
                        <a:pt x="325819" y="19240"/>
                        <a:pt x="331788" y="16510"/>
                        <a:pt x="337185" y="18415"/>
                      </a:cubicBezTo>
                      <a:cubicBezTo>
                        <a:pt x="342646" y="20384"/>
                        <a:pt x="345376" y="26353"/>
                        <a:pt x="343472" y="31750"/>
                      </a:cubicBezTo>
                      <a:lnTo>
                        <a:pt x="329057" y="71374"/>
                      </a:lnTo>
                      <a:cubicBezTo>
                        <a:pt x="327533" y="75565"/>
                        <a:pt x="323533" y="78232"/>
                        <a:pt x="319278" y="78232"/>
                      </a:cubicBezTo>
                      <a:moveTo>
                        <a:pt x="164148" y="78296"/>
                      </a:moveTo>
                      <a:cubicBezTo>
                        <a:pt x="159893" y="78296"/>
                        <a:pt x="155893" y="75692"/>
                        <a:pt x="154369" y="71438"/>
                      </a:cubicBezTo>
                      <a:lnTo>
                        <a:pt x="140018" y="31814"/>
                      </a:lnTo>
                      <a:cubicBezTo>
                        <a:pt x="138049" y="26353"/>
                        <a:pt x="140843" y="20447"/>
                        <a:pt x="146177" y="18479"/>
                      </a:cubicBezTo>
                      <a:cubicBezTo>
                        <a:pt x="151638" y="16574"/>
                        <a:pt x="157607" y="19304"/>
                        <a:pt x="159512" y="24765"/>
                      </a:cubicBezTo>
                      <a:lnTo>
                        <a:pt x="173927" y="64389"/>
                      </a:lnTo>
                      <a:cubicBezTo>
                        <a:pt x="175895" y="69723"/>
                        <a:pt x="173101" y="75756"/>
                        <a:pt x="167640" y="77724"/>
                      </a:cubicBezTo>
                      <a:cubicBezTo>
                        <a:pt x="166497" y="78105"/>
                        <a:pt x="165291" y="78359"/>
                        <a:pt x="164148" y="78359"/>
                      </a:cubicBezTo>
                      <a:moveTo>
                        <a:pt x="241681" y="62992"/>
                      </a:moveTo>
                      <a:cubicBezTo>
                        <a:pt x="235966" y="62992"/>
                        <a:pt x="231267" y="58293"/>
                        <a:pt x="231267" y="52578"/>
                      </a:cubicBezTo>
                      <a:lnTo>
                        <a:pt x="231267" y="10414"/>
                      </a:lnTo>
                      <a:cubicBezTo>
                        <a:pt x="231267" y="4699"/>
                        <a:pt x="235966" y="0"/>
                        <a:pt x="241681" y="0"/>
                      </a:cubicBezTo>
                      <a:cubicBezTo>
                        <a:pt x="247396" y="0"/>
                        <a:pt x="252095" y="4699"/>
                        <a:pt x="252095" y="10414"/>
                      </a:cubicBezTo>
                      <a:lnTo>
                        <a:pt x="252095" y="52578"/>
                      </a:lnTo>
                      <a:cubicBezTo>
                        <a:pt x="252095" y="58357"/>
                        <a:pt x="247396" y="62992"/>
                        <a:pt x="241681" y="62992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1" name="Dowolny kształt: kształt 160">
                  <a:extLst>
                    <a:ext uri="{FF2B5EF4-FFF2-40B4-BE49-F238E27FC236}">
                      <a16:creationId xmlns:a16="http://schemas.microsoft.com/office/drawing/2014/main" id="{9FBEB951-D07E-C21B-2FA6-81B8E8D49D73}"/>
                    </a:ext>
                  </a:extLst>
                </p:cNvPr>
                <p:cNvSpPr/>
                <p:nvPr/>
              </p:nvSpPr>
              <p:spPr>
                <a:xfrm>
                  <a:off x="2853182" y="3187890"/>
                  <a:ext cx="171069" cy="125602"/>
                </a:xfrm>
                <a:custGeom>
                  <a:avLst/>
                  <a:gdLst>
                    <a:gd name="csX0" fmla="*/ 21336 w 171069"/>
                    <a:gd name="csY0" fmla="*/ 0 h 125602"/>
                    <a:gd name="csX1" fmla="*/ 48133 w 171069"/>
                    <a:gd name="csY1" fmla="*/ 99377 h 125602"/>
                    <a:gd name="csX2" fmla="*/ 76073 w 171069"/>
                    <a:gd name="csY2" fmla="*/ 0 h 125602"/>
                    <a:gd name="csX3" fmla="*/ 95695 w 171069"/>
                    <a:gd name="csY3" fmla="*/ 0 h 125602"/>
                    <a:gd name="csX4" fmla="*/ 122936 w 171069"/>
                    <a:gd name="csY4" fmla="*/ 99377 h 125602"/>
                    <a:gd name="csX5" fmla="*/ 149923 w 171069"/>
                    <a:gd name="csY5" fmla="*/ 0 h 125602"/>
                    <a:gd name="csX6" fmla="*/ 171069 w 171069"/>
                    <a:gd name="csY6" fmla="*/ 0 h 125602"/>
                    <a:gd name="csX7" fmla="*/ 135001 w 171069"/>
                    <a:gd name="csY7" fmla="*/ 125603 h 125602"/>
                    <a:gd name="csX8" fmla="*/ 110871 w 171069"/>
                    <a:gd name="csY8" fmla="*/ 125603 h 125602"/>
                    <a:gd name="csX9" fmla="*/ 85217 w 171069"/>
                    <a:gd name="csY9" fmla="*/ 33147 h 125602"/>
                    <a:gd name="csX10" fmla="*/ 59944 w 171069"/>
                    <a:gd name="csY10" fmla="*/ 125603 h 125602"/>
                    <a:gd name="csX11" fmla="*/ 35751 w 171069"/>
                    <a:gd name="csY11" fmla="*/ 125603 h 125602"/>
                    <a:gd name="csX12" fmla="*/ 0 w 171069"/>
                    <a:gd name="csY12" fmla="*/ 0 h 125602"/>
                    <a:gd name="csX13" fmla="*/ 21336 w 171069"/>
                    <a:gd name="csY13" fmla="*/ 0 h 12560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71069" h="125602">
                      <a:moveTo>
                        <a:pt x="21336" y="0"/>
                      </a:moveTo>
                      <a:lnTo>
                        <a:pt x="48133" y="99377"/>
                      </a:lnTo>
                      <a:lnTo>
                        <a:pt x="76073" y="0"/>
                      </a:lnTo>
                      <a:lnTo>
                        <a:pt x="95695" y="0"/>
                      </a:lnTo>
                      <a:lnTo>
                        <a:pt x="122936" y="99377"/>
                      </a:lnTo>
                      <a:lnTo>
                        <a:pt x="149923" y="0"/>
                      </a:lnTo>
                      <a:lnTo>
                        <a:pt x="171069" y="0"/>
                      </a:lnTo>
                      <a:lnTo>
                        <a:pt x="135001" y="125603"/>
                      </a:lnTo>
                      <a:lnTo>
                        <a:pt x="110871" y="125603"/>
                      </a:lnTo>
                      <a:lnTo>
                        <a:pt x="85217" y="33147"/>
                      </a:lnTo>
                      <a:lnTo>
                        <a:pt x="59944" y="125603"/>
                      </a:lnTo>
                      <a:lnTo>
                        <a:pt x="35751" y="125603"/>
                      </a:lnTo>
                      <a:lnTo>
                        <a:pt x="0" y="0"/>
                      </a:lnTo>
                      <a:lnTo>
                        <a:pt x="21336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2" name="Dowolny kształt: kształt 161">
                  <a:extLst>
                    <a:ext uri="{FF2B5EF4-FFF2-40B4-BE49-F238E27FC236}">
                      <a16:creationId xmlns:a16="http://schemas.microsoft.com/office/drawing/2014/main" id="{F37C33F1-7544-9BE4-135E-08FC61B234DC}"/>
                    </a:ext>
                  </a:extLst>
                </p:cNvPr>
                <p:cNvSpPr/>
                <p:nvPr/>
              </p:nvSpPr>
              <p:spPr>
                <a:xfrm>
                  <a:off x="3033585" y="3185350"/>
                  <a:ext cx="23622" cy="128142"/>
                </a:xfrm>
                <a:custGeom>
                  <a:avLst/>
                  <a:gdLst>
                    <a:gd name="csX0" fmla="*/ 11811 w 23622"/>
                    <a:gd name="csY0" fmla="*/ 0 h 128142"/>
                    <a:gd name="csX1" fmla="*/ 23622 w 23622"/>
                    <a:gd name="csY1" fmla="*/ 11684 h 128142"/>
                    <a:gd name="csX2" fmla="*/ 11811 w 23622"/>
                    <a:gd name="csY2" fmla="*/ 23368 h 128142"/>
                    <a:gd name="csX3" fmla="*/ 0 w 23622"/>
                    <a:gd name="csY3" fmla="*/ 11684 h 128142"/>
                    <a:gd name="csX4" fmla="*/ 11811 w 23622"/>
                    <a:gd name="csY4" fmla="*/ 0 h 128142"/>
                    <a:gd name="csX5" fmla="*/ 21272 w 23622"/>
                    <a:gd name="csY5" fmla="*/ 128143 h 128142"/>
                    <a:gd name="csX6" fmla="*/ 1905 w 23622"/>
                    <a:gd name="csY6" fmla="*/ 128143 h 128142"/>
                    <a:gd name="csX7" fmla="*/ 1905 w 23622"/>
                    <a:gd name="csY7" fmla="*/ 36258 h 128142"/>
                    <a:gd name="csX8" fmla="*/ 21272 w 23622"/>
                    <a:gd name="csY8" fmla="*/ 36258 h 128142"/>
                    <a:gd name="csX9" fmla="*/ 21272 w 23622"/>
                    <a:gd name="csY9" fmla="*/ 128143 h 12814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23622" h="128142">
                      <a:moveTo>
                        <a:pt x="11811" y="0"/>
                      </a:moveTo>
                      <a:cubicBezTo>
                        <a:pt x="18479" y="0"/>
                        <a:pt x="23622" y="4889"/>
                        <a:pt x="23622" y="11684"/>
                      </a:cubicBezTo>
                      <a:cubicBezTo>
                        <a:pt x="23622" y="18479"/>
                        <a:pt x="18415" y="23368"/>
                        <a:pt x="11811" y="23368"/>
                      </a:cubicBezTo>
                      <a:cubicBezTo>
                        <a:pt x="5207" y="23368"/>
                        <a:pt x="0" y="18479"/>
                        <a:pt x="0" y="11684"/>
                      </a:cubicBezTo>
                      <a:cubicBezTo>
                        <a:pt x="0" y="4889"/>
                        <a:pt x="5207" y="0"/>
                        <a:pt x="11811" y="0"/>
                      </a:cubicBezTo>
                      <a:moveTo>
                        <a:pt x="21272" y="128143"/>
                      </a:moveTo>
                      <a:lnTo>
                        <a:pt x="1905" y="128143"/>
                      </a:lnTo>
                      <a:lnTo>
                        <a:pt x="1905" y="36258"/>
                      </a:lnTo>
                      <a:lnTo>
                        <a:pt x="21272" y="36258"/>
                      </a:lnTo>
                      <a:lnTo>
                        <a:pt x="21272" y="128143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3" name="Dowolny kształt: kształt 162">
                  <a:extLst>
                    <a:ext uri="{FF2B5EF4-FFF2-40B4-BE49-F238E27FC236}">
                      <a16:creationId xmlns:a16="http://schemas.microsoft.com/office/drawing/2014/main" id="{7CE8F728-C330-51BA-E112-D78E35D8A7AE}"/>
                    </a:ext>
                  </a:extLst>
                </p:cNvPr>
                <p:cNvSpPr/>
                <p:nvPr/>
              </p:nvSpPr>
              <p:spPr>
                <a:xfrm>
                  <a:off x="3070415" y="3220592"/>
                  <a:ext cx="90170" cy="94043"/>
                </a:xfrm>
                <a:custGeom>
                  <a:avLst/>
                  <a:gdLst>
                    <a:gd name="csX0" fmla="*/ 64 w 90170"/>
                    <a:gd name="csY0" fmla="*/ 47180 h 94043"/>
                    <a:gd name="csX1" fmla="*/ 45339 w 90170"/>
                    <a:gd name="csY1" fmla="*/ 0 h 94043"/>
                    <a:gd name="csX2" fmla="*/ 90170 w 90170"/>
                    <a:gd name="csY2" fmla="*/ 43815 h 94043"/>
                    <a:gd name="csX3" fmla="*/ 89599 w 90170"/>
                    <a:gd name="csY3" fmla="*/ 51181 h 94043"/>
                    <a:gd name="csX4" fmla="*/ 20320 w 90170"/>
                    <a:gd name="csY4" fmla="*/ 51181 h 94043"/>
                    <a:gd name="csX5" fmla="*/ 20320 w 90170"/>
                    <a:gd name="csY5" fmla="*/ 52388 h 94043"/>
                    <a:gd name="csX6" fmla="*/ 45974 w 90170"/>
                    <a:gd name="csY6" fmla="*/ 78232 h 94043"/>
                    <a:gd name="csX7" fmla="*/ 69152 w 90170"/>
                    <a:gd name="csY7" fmla="*/ 62040 h 94043"/>
                    <a:gd name="csX8" fmla="*/ 88519 w 90170"/>
                    <a:gd name="csY8" fmla="*/ 62040 h 94043"/>
                    <a:gd name="csX9" fmla="*/ 47054 w 90170"/>
                    <a:gd name="csY9" fmla="*/ 94043 h 94043"/>
                    <a:gd name="csX10" fmla="*/ 0 w 90170"/>
                    <a:gd name="csY10" fmla="*/ 47180 h 94043"/>
                    <a:gd name="csX11" fmla="*/ 70104 w 90170"/>
                    <a:gd name="csY11" fmla="*/ 36893 h 94043"/>
                    <a:gd name="csX12" fmla="*/ 45530 w 90170"/>
                    <a:gd name="csY12" fmla="*/ 15558 h 94043"/>
                    <a:gd name="csX13" fmla="*/ 21145 w 90170"/>
                    <a:gd name="csY13" fmla="*/ 36893 h 94043"/>
                    <a:gd name="csX14" fmla="*/ 70104 w 90170"/>
                    <a:gd name="csY14" fmla="*/ 36893 h 9404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0170" h="94043">
                      <a:moveTo>
                        <a:pt x="64" y="47180"/>
                      </a:moveTo>
                      <a:cubicBezTo>
                        <a:pt x="64" y="18860"/>
                        <a:pt x="18224" y="0"/>
                        <a:pt x="45339" y="0"/>
                      </a:cubicBezTo>
                      <a:cubicBezTo>
                        <a:pt x="72454" y="0"/>
                        <a:pt x="89726" y="16827"/>
                        <a:pt x="90170" y="43815"/>
                      </a:cubicBezTo>
                      <a:cubicBezTo>
                        <a:pt x="90170" y="46165"/>
                        <a:pt x="89980" y="48704"/>
                        <a:pt x="89599" y="51181"/>
                      </a:cubicBezTo>
                      <a:lnTo>
                        <a:pt x="20320" y="51181"/>
                      </a:lnTo>
                      <a:lnTo>
                        <a:pt x="20320" y="52388"/>
                      </a:lnTo>
                      <a:cubicBezTo>
                        <a:pt x="20892" y="68009"/>
                        <a:pt x="30734" y="78232"/>
                        <a:pt x="45974" y="78232"/>
                      </a:cubicBezTo>
                      <a:cubicBezTo>
                        <a:pt x="57785" y="78232"/>
                        <a:pt x="66485" y="72327"/>
                        <a:pt x="69152" y="62040"/>
                      </a:cubicBezTo>
                      <a:lnTo>
                        <a:pt x="88519" y="62040"/>
                      </a:lnTo>
                      <a:cubicBezTo>
                        <a:pt x="85280" y="80201"/>
                        <a:pt x="69850" y="94043"/>
                        <a:pt x="47054" y="94043"/>
                      </a:cubicBezTo>
                      <a:cubicBezTo>
                        <a:pt x="18161" y="94043"/>
                        <a:pt x="0" y="75374"/>
                        <a:pt x="0" y="47180"/>
                      </a:cubicBezTo>
                      <a:moveTo>
                        <a:pt x="70104" y="36893"/>
                      </a:moveTo>
                      <a:cubicBezTo>
                        <a:pt x="68517" y="23305"/>
                        <a:pt x="58992" y="15558"/>
                        <a:pt x="45530" y="15558"/>
                      </a:cubicBezTo>
                      <a:cubicBezTo>
                        <a:pt x="33147" y="15558"/>
                        <a:pt x="22542" y="23813"/>
                        <a:pt x="21145" y="36893"/>
                      </a:cubicBezTo>
                      <a:lnTo>
                        <a:pt x="70104" y="36893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4" name="Dowolny kształt: kształt 163">
                  <a:extLst>
                    <a:ext uri="{FF2B5EF4-FFF2-40B4-BE49-F238E27FC236}">
                      <a16:creationId xmlns:a16="http://schemas.microsoft.com/office/drawing/2014/main" id="{CB9D7670-92FD-853C-1EC3-E7D7540202CF}"/>
                    </a:ext>
                  </a:extLst>
                </p:cNvPr>
                <p:cNvSpPr/>
                <p:nvPr/>
              </p:nvSpPr>
              <p:spPr>
                <a:xfrm>
                  <a:off x="3172650" y="3187826"/>
                  <a:ext cx="92646" cy="126745"/>
                </a:xfrm>
                <a:custGeom>
                  <a:avLst/>
                  <a:gdLst>
                    <a:gd name="csX0" fmla="*/ 92646 w 92646"/>
                    <a:gd name="csY0" fmla="*/ 64 h 126745"/>
                    <a:gd name="csX1" fmla="*/ 92646 w 92646"/>
                    <a:gd name="csY1" fmla="*/ 125667 h 126745"/>
                    <a:gd name="csX2" fmla="*/ 75819 w 92646"/>
                    <a:gd name="csY2" fmla="*/ 125667 h 126745"/>
                    <a:gd name="csX3" fmla="*/ 73470 w 92646"/>
                    <a:gd name="csY3" fmla="*/ 111824 h 126745"/>
                    <a:gd name="csX4" fmla="*/ 43498 w 92646"/>
                    <a:gd name="csY4" fmla="*/ 126746 h 126745"/>
                    <a:gd name="csX5" fmla="*/ 0 w 92646"/>
                    <a:gd name="csY5" fmla="*/ 79693 h 126745"/>
                    <a:gd name="csX6" fmla="*/ 43498 w 92646"/>
                    <a:gd name="csY6" fmla="*/ 32639 h 126745"/>
                    <a:gd name="csX7" fmla="*/ 73279 w 92646"/>
                    <a:gd name="csY7" fmla="*/ 46482 h 126745"/>
                    <a:gd name="csX8" fmla="*/ 73279 w 92646"/>
                    <a:gd name="csY8" fmla="*/ 0 h 126745"/>
                    <a:gd name="csX9" fmla="*/ 92646 w 92646"/>
                    <a:gd name="csY9" fmla="*/ 0 h 126745"/>
                    <a:gd name="csX10" fmla="*/ 46736 w 92646"/>
                    <a:gd name="csY10" fmla="*/ 110426 h 126745"/>
                    <a:gd name="csX11" fmla="*/ 73470 w 92646"/>
                    <a:gd name="csY11" fmla="*/ 80074 h 126745"/>
                    <a:gd name="csX12" fmla="*/ 46736 w 92646"/>
                    <a:gd name="csY12" fmla="*/ 49213 h 126745"/>
                    <a:gd name="csX13" fmla="*/ 20002 w 92646"/>
                    <a:gd name="csY13" fmla="*/ 79756 h 126745"/>
                    <a:gd name="csX14" fmla="*/ 46736 w 92646"/>
                    <a:gd name="csY14" fmla="*/ 110426 h 12674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2646" h="126745">
                      <a:moveTo>
                        <a:pt x="92646" y="64"/>
                      </a:moveTo>
                      <a:lnTo>
                        <a:pt x="92646" y="125667"/>
                      </a:lnTo>
                      <a:lnTo>
                        <a:pt x="75819" y="125667"/>
                      </a:lnTo>
                      <a:lnTo>
                        <a:pt x="73470" y="111824"/>
                      </a:lnTo>
                      <a:cubicBezTo>
                        <a:pt x="67564" y="119888"/>
                        <a:pt x="58039" y="126746"/>
                        <a:pt x="43498" y="126746"/>
                      </a:cubicBezTo>
                      <a:cubicBezTo>
                        <a:pt x="18542" y="126746"/>
                        <a:pt x="0" y="109157"/>
                        <a:pt x="0" y="79693"/>
                      </a:cubicBezTo>
                      <a:cubicBezTo>
                        <a:pt x="0" y="50229"/>
                        <a:pt x="18479" y="32639"/>
                        <a:pt x="43498" y="32639"/>
                      </a:cubicBezTo>
                      <a:cubicBezTo>
                        <a:pt x="57467" y="32639"/>
                        <a:pt x="67373" y="38418"/>
                        <a:pt x="73279" y="46482"/>
                      </a:cubicBezTo>
                      <a:lnTo>
                        <a:pt x="73279" y="0"/>
                      </a:lnTo>
                      <a:lnTo>
                        <a:pt x="92646" y="0"/>
                      </a:lnTo>
                      <a:close/>
                      <a:moveTo>
                        <a:pt x="46736" y="110426"/>
                      </a:moveTo>
                      <a:cubicBezTo>
                        <a:pt x="62929" y="110426"/>
                        <a:pt x="73470" y="97854"/>
                        <a:pt x="73470" y="80074"/>
                      </a:cubicBezTo>
                      <a:cubicBezTo>
                        <a:pt x="73470" y="62293"/>
                        <a:pt x="62865" y="49213"/>
                        <a:pt x="46736" y="49213"/>
                      </a:cubicBezTo>
                      <a:cubicBezTo>
                        <a:pt x="30607" y="49213"/>
                        <a:pt x="20002" y="61786"/>
                        <a:pt x="20002" y="79756"/>
                      </a:cubicBezTo>
                      <a:cubicBezTo>
                        <a:pt x="20002" y="97726"/>
                        <a:pt x="30607" y="110426"/>
                        <a:pt x="46736" y="110426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5" name="Dowolny kształt: kształt 164">
                  <a:extLst>
                    <a:ext uri="{FF2B5EF4-FFF2-40B4-BE49-F238E27FC236}">
                      <a16:creationId xmlns:a16="http://schemas.microsoft.com/office/drawing/2014/main" id="{558A2D26-570F-B34D-58BE-2176D74594F1}"/>
                    </a:ext>
                  </a:extLst>
                </p:cNvPr>
                <p:cNvSpPr/>
                <p:nvPr/>
              </p:nvSpPr>
              <p:spPr>
                <a:xfrm>
                  <a:off x="3278822" y="3221608"/>
                  <a:ext cx="79629" cy="91884"/>
                </a:xfrm>
                <a:custGeom>
                  <a:avLst/>
                  <a:gdLst>
                    <a:gd name="csX0" fmla="*/ 77343 w 79629"/>
                    <a:gd name="csY0" fmla="*/ 0 h 91884"/>
                    <a:gd name="csX1" fmla="*/ 77343 w 79629"/>
                    <a:gd name="csY1" fmla="*/ 13843 h 91884"/>
                    <a:gd name="csX2" fmla="*/ 25972 w 79629"/>
                    <a:gd name="csY2" fmla="*/ 74803 h 91884"/>
                    <a:gd name="csX3" fmla="*/ 79629 w 79629"/>
                    <a:gd name="csY3" fmla="*/ 74803 h 91884"/>
                    <a:gd name="csX4" fmla="*/ 79629 w 79629"/>
                    <a:gd name="csY4" fmla="*/ 91885 h 91884"/>
                    <a:gd name="csX5" fmla="*/ 0 w 79629"/>
                    <a:gd name="csY5" fmla="*/ 91885 h 91884"/>
                    <a:gd name="csX6" fmla="*/ 0 w 79629"/>
                    <a:gd name="csY6" fmla="*/ 78042 h 91884"/>
                    <a:gd name="csX7" fmla="*/ 51308 w 79629"/>
                    <a:gd name="csY7" fmla="*/ 17082 h 91884"/>
                    <a:gd name="csX8" fmla="*/ 2096 w 79629"/>
                    <a:gd name="csY8" fmla="*/ 17082 h 91884"/>
                    <a:gd name="csX9" fmla="*/ 2096 w 79629"/>
                    <a:gd name="csY9" fmla="*/ 0 h 91884"/>
                    <a:gd name="csX10" fmla="*/ 77343 w 79629"/>
                    <a:gd name="csY10" fmla="*/ 0 h 9188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</a:cxnLst>
                  <a:rect l="l" t="t" r="r" b="b"/>
                  <a:pathLst>
                    <a:path w="79629" h="91884">
                      <a:moveTo>
                        <a:pt x="77343" y="0"/>
                      </a:moveTo>
                      <a:lnTo>
                        <a:pt x="77343" y="13843"/>
                      </a:lnTo>
                      <a:lnTo>
                        <a:pt x="25972" y="74803"/>
                      </a:lnTo>
                      <a:lnTo>
                        <a:pt x="79629" y="74803"/>
                      </a:lnTo>
                      <a:lnTo>
                        <a:pt x="79629" y="91885"/>
                      </a:lnTo>
                      <a:lnTo>
                        <a:pt x="0" y="91885"/>
                      </a:lnTo>
                      <a:lnTo>
                        <a:pt x="0" y="78042"/>
                      </a:lnTo>
                      <a:lnTo>
                        <a:pt x="51308" y="17082"/>
                      </a:lnTo>
                      <a:lnTo>
                        <a:pt x="2096" y="17082"/>
                      </a:lnTo>
                      <a:lnTo>
                        <a:pt x="2096" y="0"/>
                      </a:lnTo>
                      <a:lnTo>
                        <a:pt x="77343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6" name="Dowolny kształt: kształt 165">
                  <a:extLst>
                    <a:ext uri="{FF2B5EF4-FFF2-40B4-BE49-F238E27FC236}">
                      <a16:creationId xmlns:a16="http://schemas.microsoft.com/office/drawing/2014/main" id="{3E609763-22E8-8445-731D-D4E688DE40A3}"/>
                    </a:ext>
                  </a:extLst>
                </p:cNvPr>
                <p:cNvSpPr/>
                <p:nvPr/>
              </p:nvSpPr>
              <p:spPr>
                <a:xfrm>
                  <a:off x="3365817" y="3220211"/>
                  <a:ext cx="91440" cy="94234"/>
                </a:xfrm>
                <a:custGeom>
                  <a:avLst/>
                  <a:gdLst>
                    <a:gd name="csX0" fmla="*/ 43243 w 91440"/>
                    <a:gd name="csY0" fmla="*/ 318 h 94234"/>
                    <a:gd name="csX1" fmla="*/ 81598 w 91440"/>
                    <a:gd name="csY1" fmla="*/ 33655 h 94234"/>
                    <a:gd name="csX2" fmla="*/ 81598 w 91440"/>
                    <a:gd name="csY2" fmla="*/ 70422 h 94234"/>
                    <a:gd name="csX3" fmla="*/ 87503 w 91440"/>
                    <a:gd name="csY3" fmla="*/ 76327 h 94234"/>
                    <a:gd name="csX4" fmla="*/ 91440 w 91440"/>
                    <a:gd name="csY4" fmla="*/ 76327 h 94234"/>
                    <a:gd name="csX5" fmla="*/ 91440 w 91440"/>
                    <a:gd name="csY5" fmla="*/ 93154 h 94234"/>
                    <a:gd name="csX6" fmla="*/ 81280 w 91440"/>
                    <a:gd name="csY6" fmla="*/ 93154 h 94234"/>
                    <a:gd name="csX7" fmla="*/ 64453 w 91440"/>
                    <a:gd name="csY7" fmla="*/ 78422 h 94234"/>
                    <a:gd name="csX8" fmla="*/ 34099 w 91440"/>
                    <a:gd name="csY8" fmla="*/ 94234 h 94234"/>
                    <a:gd name="csX9" fmla="*/ 0 w 91440"/>
                    <a:gd name="csY9" fmla="*/ 67247 h 94234"/>
                    <a:gd name="csX10" fmla="*/ 39243 w 91440"/>
                    <a:gd name="csY10" fmla="*/ 37783 h 94234"/>
                    <a:gd name="csX11" fmla="*/ 62421 w 91440"/>
                    <a:gd name="csY11" fmla="*/ 37783 h 94234"/>
                    <a:gd name="csX12" fmla="*/ 62421 w 91440"/>
                    <a:gd name="csY12" fmla="*/ 32195 h 94234"/>
                    <a:gd name="csX13" fmla="*/ 42354 w 91440"/>
                    <a:gd name="csY13" fmla="*/ 15685 h 94234"/>
                    <a:gd name="csX14" fmla="*/ 21717 w 91440"/>
                    <a:gd name="csY14" fmla="*/ 29083 h 94234"/>
                    <a:gd name="csX15" fmla="*/ 2667 w 91440"/>
                    <a:gd name="csY15" fmla="*/ 29083 h 94234"/>
                    <a:gd name="csX16" fmla="*/ 43243 w 91440"/>
                    <a:gd name="csY16" fmla="*/ 0 h 94234"/>
                    <a:gd name="csX17" fmla="*/ 36767 w 91440"/>
                    <a:gd name="csY17" fmla="*/ 79248 h 94234"/>
                    <a:gd name="csX18" fmla="*/ 62421 w 91440"/>
                    <a:gd name="csY18" fmla="*/ 55563 h 94234"/>
                    <a:gd name="csX19" fmla="*/ 62421 w 91440"/>
                    <a:gd name="csY19" fmla="*/ 52324 h 94234"/>
                    <a:gd name="csX20" fmla="*/ 38354 w 91440"/>
                    <a:gd name="csY20" fmla="*/ 52324 h 94234"/>
                    <a:gd name="csX21" fmla="*/ 19685 w 91440"/>
                    <a:gd name="csY21" fmla="*/ 66167 h 94234"/>
                    <a:gd name="csX22" fmla="*/ 36767 w 91440"/>
                    <a:gd name="csY22" fmla="*/ 79248 h 9423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91440" h="94234">
                      <a:moveTo>
                        <a:pt x="43243" y="318"/>
                      </a:moveTo>
                      <a:cubicBezTo>
                        <a:pt x="67628" y="318"/>
                        <a:pt x="81598" y="12002"/>
                        <a:pt x="81598" y="33655"/>
                      </a:cubicBezTo>
                      <a:lnTo>
                        <a:pt x="81598" y="70422"/>
                      </a:lnTo>
                      <a:cubicBezTo>
                        <a:pt x="81598" y="75121"/>
                        <a:pt x="83566" y="76327"/>
                        <a:pt x="87503" y="76327"/>
                      </a:cubicBezTo>
                      <a:lnTo>
                        <a:pt x="91440" y="76327"/>
                      </a:lnTo>
                      <a:lnTo>
                        <a:pt x="91440" y="93154"/>
                      </a:lnTo>
                      <a:lnTo>
                        <a:pt x="81280" y="93154"/>
                      </a:lnTo>
                      <a:cubicBezTo>
                        <a:pt x="68707" y="93154"/>
                        <a:pt x="64453" y="87566"/>
                        <a:pt x="64453" y="78422"/>
                      </a:cubicBezTo>
                      <a:cubicBezTo>
                        <a:pt x="58357" y="87757"/>
                        <a:pt x="49022" y="94234"/>
                        <a:pt x="34099" y="94234"/>
                      </a:cubicBezTo>
                      <a:cubicBezTo>
                        <a:pt x="14034" y="94234"/>
                        <a:pt x="0" y="84391"/>
                        <a:pt x="0" y="67247"/>
                      </a:cubicBezTo>
                      <a:cubicBezTo>
                        <a:pt x="0" y="48387"/>
                        <a:pt x="13589" y="37783"/>
                        <a:pt x="39243" y="37783"/>
                      </a:cubicBezTo>
                      <a:lnTo>
                        <a:pt x="62421" y="37783"/>
                      </a:lnTo>
                      <a:lnTo>
                        <a:pt x="62421" y="32195"/>
                      </a:lnTo>
                      <a:cubicBezTo>
                        <a:pt x="62421" y="22035"/>
                        <a:pt x="55054" y="15685"/>
                        <a:pt x="42354" y="15685"/>
                      </a:cubicBezTo>
                      <a:cubicBezTo>
                        <a:pt x="30861" y="15685"/>
                        <a:pt x="23178" y="21018"/>
                        <a:pt x="21717" y="29083"/>
                      </a:cubicBezTo>
                      <a:lnTo>
                        <a:pt x="2667" y="29083"/>
                      </a:lnTo>
                      <a:cubicBezTo>
                        <a:pt x="4636" y="11113"/>
                        <a:pt x="20066" y="0"/>
                        <a:pt x="43243" y="0"/>
                      </a:cubicBezTo>
                      <a:moveTo>
                        <a:pt x="36767" y="79248"/>
                      </a:moveTo>
                      <a:cubicBezTo>
                        <a:pt x="52959" y="79248"/>
                        <a:pt x="62230" y="69786"/>
                        <a:pt x="62421" y="55563"/>
                      </a:cubicBezTo>
                      <a:lnTo>
                        <a:pt x="62421" y="52324"/>
                      </a:lnTo>
                      <a:lnTo>
                        <a:pt x="38354" y="52324"/>
                      </a:lnTo>
                      <a:cubicBezTo>
                        <a:pt x="26289" y="52324"/>
                        <a:pt x="19685" y="56833"/>
                        <a:pt x="19685" y="66167"/>
                      </a:cubicBezTo>
                      <a:cubicBezTo>
                        <a:pt x="19685" y="73851"/>
                        <a:pt x="26162" y="79248"/>
                        <a:pt x="36767" y="79248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67" name="Grafika 122">
                <a:extLst>
                  <a:ext uri="{FF2B5EF4-FFF2-40B4-BE49-F238E27FC236}">
                    <a16:creationId xmlns:a16="http://schemas.microsoft.com/office/drawing/2014/main" id="{D20B5794-033F-0004-3934-E545573EC5B0}"/>
                  </a:ext>
                </a:extLst>
              </p:cNvPr>
              <p:cNvGrpSpPr/>
              <p:nvPr/>
            </p:nvGrpSpPr>
            <p:grpSpPr>
              <a:xfrm>
                <a:off x="3010789" y="3493198"/>
                <a:ext cx="307720" cy="181800"/>
                <a:chOff x="3010789" y="3493198"/>
                <a:chExt cx="307720" cy="181800"/>
              </a:xfrm>
            </p:grpSpPr>
            <p:sp>
              <p:nvSpPr>
                <p:cNvPr id="168" name="Dowolny kształt: kształt 167">
                  <a:extLst>
                    <a:ext uri="{FF2B5EF4-FFF2-40B4-BE49-F238E27FC236}">
                      <a16:creationId xmlns:a16="http://schemas.microsoft.com/office/drawing/2014/main" id="{41675E9D-AAFA-7861-E10B-6268BF69A6E9}"/>
                    </a:ext>
                  </a:extLst>
                </p:cNvPr>
                <p:cNvSpPr/>
                <p:nvPr/>
              </p:nvSpPr>
              <p:spPr>
                <a:xfrm>
                  <a:off x="3010789" y="3493198"/>
                  <a:ext cx="167322" cy="181800"/>
                </a:xfrm>
                <a:custGeom>
                  <a:avLst/>
                  <a:gdLst>
                    <a:gd name="csX0" fmla="*/ 74422 w 167322"/>
                    <a:gd name="csY0" fmla="*/ 144145 h 181800"/>
                    <a:gd name="csX1" fmla="*/ 42481 w 167322"/>
                    <a:gd name="csY1" fmla="*/ 144145 h 181800"/>
                    <a:gd name="csX2" fmla="*/ 42481 w 167322"/>
                    <a:gd name="csY2" fmla="*/ 37274 h 181800"/>
                    <a:gd name="csX3" fmla="*/ 74422 w 167322"/>
                    <a:gd name="csY3" fmla="*/ 37274 h 181800"/>
                    <a:gd name="csX4" fmla="*/ 123888 w 167322"/>
                    <a:gd name="csY4" fmla="*/ 90551 h 181800"/>
                    <a:gd name="csX5" fmla="*/ 74422 w 167322"/>
                    <a:gd name="csY5" fmla="*/ 144145 h 181800"/>
                    <a:gd name="csX6" fmla="*/ 74422 w 167322"/>
                    <a:gd name="csY6" fmla="*/ 0 h 181800"/>
                    <a:gd name="csX7" fmla="*/ 0 w 167322"/>
                    <a:gd name="csY7" fmla="*/ 0 h 181800"/>
                    <a:gd name="csX8" fmla="*/ 0 w 167322"/>
                    <a:gd name="csY8" fmla="*/ 181801 h 181800"/>
                    <a:gd name="csX9" fmla="*/ 74422 w 167322"/>
                    <a:gd name="csY9" fmla="*/ 181801 h 181800"/>
                    <a:gd name="csX10" fmla="*/ 167322 w 167322"/>
                    <a:gd name="csY10" fmla="*/ 90678 h 181800"/>
                    <a:gd name="csX11" fmla="*/ 74422 w 167322"/>
                    <a:gd name="csY11" fmla="*/ 0 h 18180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167322" h="181800">
                      <a:moveTo>
                        <a:pt x="74422" y="144145"/>
                      </a:moveTo>
                      <a:lnTo>
                        <a:pt x="42481" y="144145"/>
                      </a:lnTo>
                      <a:lnTo>
                        <a:pt x="42481" y="37274"/>
                      </a:lnTo>
                      <a:lnTo>
                        <a:pt x="74422" y="37274"/>
                      </a:lnTo>
                      <a:cubicBezTo>
                        <a:pt x="106870" y="37274"/>
                        <a:pt x="123888" y="56579"/>
                        <a:pt x="123888" y="90551"/>
                      </a:cubicBezTo>
                      <a:cubicBezTo>
                        <a:pt x="123888" y="124523"/>
                        <a:pt x="106616" y="144145"/>
                        <a:pt x="74422" y="144145"/>
                      </a:cubicBezTo>
                      <a:moveTo>
                        <a:pt x="74422" y="0"/>
                      </a:moveTo>
                      <a:lnTo>
                        <a:pt x="0" y="0"/>
                      </a:lnTo>
                      <a:lnTo>
                        <a:pt x="0" y="181801"/>
                      </a:lnTo>
                      <a:lnTo>
                        <a:pt x="74422" y="181801"/>
                      </a:lnTo>
                      <a:cubicBezTo>
                        <a:pt x="131826" y="181801"/>
                        <a:pt x="167322" y="145479"/>
                        <a:pt x="167322" y="90678"/>
                      </a:cubicBezTo>
                      <a:cubicBezTo>
                        <a:pt x="167322" y="35878"/>
                        <a:pt x="132016" y="0"/>
                        <a:pt x="74422" y="0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69" name="Dowolny kształt: kształt 168">
                  <a:extLst>
                    <a:ext uri="{FF2B5EF4-FFF2-40B4-BE49-F238E27FC236}">
                      <a16:creationId xmlns:a16="http://schemas.microsoft.com/office/drawing/2014/main" id="{140C13C5-7E07-327B-8416-A95C4F08F3E1}"/>
                    </a:ext>
                  </a:extLst>
                </p:cNvPr>
                <p:cNvSpPr/>
                <p:nvPr/>
              </p:nvSpPr>
              <p:spPr>
                <a:xfrm>
                  <a:off x="3196208" y="3495738"/>
                  <a:ext cx="122300" cy="124333"/>
                </a:xfrm>
                <a:custGeom>
                  <a:avLst/>
                  <a:gdLst>
                    <a:gd name="csX0" fmla="*/ 0 w 122300"/>
                    <a:gd name="csY0" fmla="*/ 78803 h 124333"/>
                    <a:gd name="csX1" fmla="*/ 44005 w 122300"/>
                    <a:gd name="csY1" fmla="*/ 78803 h 124333"/>
                    <a:gd name="csX2" fmla="*/ 44005 w 122300"/>
                    <a:gd name="csY2" fmla="*/ 124333 h 124333"/>
                    <a:gd name="csX3" fmla="*/ 78232 w 122300"/>
                    <a:gd name="csY3" fmla="*/ 124333 h 124333"/>
                    <a:gd name="csX4" fmla="*/ 78232 w 122300"/>
                    <a:gd name="csY4" fmla="*/ 78803 h 124333"/>
                    <a:gd name="csX5" fmla="*/ 122301 w 122300"/>
                    <a:gd name="csY5" fmla="*/ 78803 h 124333"/>
                    <a:gd name="csX6" fmla="*/ 122301 w 122300"/>
                    <a:gd name="csY6" fmla="*/ 45339 h 124333"/>
                    <a:gd name="csX7" fmla="*/ 78232 w 122300"/>
                    <a:gd name="csY7" fmla="*/ 45339 h 124333"/>
                    <a:gd name="csX8" fmla="*/ 78232 w 122300"/>
                    <a:gd name="csY8" fmla="*/ 0 h 124333"/>
                    <a:gd name="csX9" fmla="*/ 44005 w 122300"/>
                    <a:gd name="csY9" fmla="*/ 0 h 124333"/>
                    <a:gd name="csX10" fmla="*/ 44005 w 122300"/>
                    <a:gd name="csY10" fmla="*/ 45339 h 124333"/>
                    <a:gd name="csX11" fmla="*/ 0 w 122300"/>
                    <a:gd name="csY11" fmla="*/ 45339 h 124333"/>
                    <a:gd name="csX12" fmla="*/ 0 w 122300"/>
                    <a:gd name="csY12" fmla="*/ 78803 h 12433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22300" h="124333">
                      <a:moveTo>
                        <a:pt x="0" y="78803"/>
                      </a:moveTo>
                      <a:lnTo>
                        <a:pt x="44005" y="78803"/>
                      </a:lnTo>
                      <a:lnTo>
                        <a:pt x="44005" y="124333"/>
                      </a:lnTo>
                      <a:lnTo>
                        <a:pt x="78232" y="124333"/>
                      </a:lnTo>
                      <a:lnTo>
                        <a:pt x="78232" y="78803"/>
                      </a:lnTo>
                      <a:lnTo>
                        <a:pt x="122301" y="78803"/>
                      </a:lnTo>
                      <a:lnTo>
                        <a:pt x="122301" y="45339"/>
                      </a:lnTo>
                      <a:lnTo>
                        <a:pt x="78232" y="45339"/>
                      </a:lnTo>
                      <a:lnTo>
                        <a:pt x="78232" y="0"/>
                      </a:lnTo>
                      <a:lnTo>
                        <a:pt x="44005" y="0"/>
                      </a:lnTo>
                      <a:lnTo>
                        <a:pt x="44005" y="45339"/>
                      </a:lnTo>
                      <a:lnTo>
                        <a:pt x="0" y="45339"/>
                      </a:lnTo>
                      <a:lnTo>
                        <a:pt x="0" y="78803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</p:grpSp>
        <p:grpSp>
          <p:nvGrpSpPr>
            <p:cNvPr id="170" name="Grafika 122">
              <a:extLst>
                <a:ext uri="{FF2B5EF4-FFF2-40B4-BE49-F238E27FC236}">
                  <a16:creationId xmlns:a16="http://schemas.microsoft.com/office/drawing/2014/main" id="{A3DEC420-49D9-527E-2925-3788E96ABFDF}"/>
                </a:ext>
              </a:extLst>
            </p:cNvPr>
            <p:cNvGrpSpPr/>
            <p:nvPr/>
          </p:nvGrpSpPr>
          <p:grpSpPr>
            <a:xfrm>
              <a:off x="5624743" y="2161393"/>
              <a:ext cx="1931225" cy="1651126"/>
              <a:chOff x="5408358" y="2224214"/>
              <a:chExt cx="1931225" cy="1651126"/>
            </a:xfrm>
          </p:grpSpPr>
          <p:sp>
            <p:nvSpPr>
              <p:cNvPr id="171" name="Dowolny kształt: kształt 170">
                <a:extLst>
                  <a:ext uri="{FF2B5EF4-FFF2-40B4-BE49-F238E27FC236}">
                    <a16:creationId xmlns:a16="http://schemas.microsoft.com/office/drawing/2014/main" id="{B65376FA-FAA1-2D0F-7FA8-31BD80E781EC}"/>
                  </a:ext>
                </a:extLst>
              </p:cNvPr>
              <p:cNvSpPr/>
              <p:nvPr/>
            </p:nvSpPr>
            <p:spPr>
              <a:xfrm>
                <a:off x="5408358" y="2224214"/>
                <a:ext cx="1931225" cy="1651126"/>
              </a:xfrm>
              <a:custGeom>
                <a:avLst/>
                <a:gdLst>
                  <a:gd name="csX0" fmla="*/ 482854 w 1931225"/>
                  <a:gd name="csY0" fmla="*/ 1651127 h 1651126"/>
                  <a:gd name="csX1" fmla="*/ 0 w 1931225"/>
                  <a:gd name="csY1" fmla="*/ 825564 h 1651126"/>
                  <a:gd name="csX2" fmla="*/ 482854 w 1931225"/>
                  <a:gd name="csY2" fmla="*/ 0 h 1651126"/>
                  <a:gd name="csX3" fmla="*/ 1448372 w 1931225"/>
                  <a:gd name="csY3" fmla="*/ 0 h 1651126"/>
                  <a:gd name="csX4" fmla="*/ 1931225 w 1931225"/>
                  <a:gd name="csY4" fmla="*/ 825564 h 1651126"/>
                  <a:gd name="csX5" fmla="*/ 1448372 w 1931225"/>
                  <a:gd name="csY5" fmla="*/ 1651127 h 1651126"/>
                  <a:gd name="csX6" fmla="*/ 482854 w 1931225"/>
                  <a:gd name="csY6" fmla="*/ 1651127 h 1651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225" h="1651126">
                    <a:moveTo>
                      <a:pt x="482854" y="1651127"/>
                    </a:moveTo>
                    <a:lnTo>
                      <a:pt x="0" y="825564"/>
                    </a:lnTo>
                    <a:lnTo>
                      <a:pt x="482854" y="0"/>
                    </a:lnTo>
                    <a:lnTo>
                      <a:pt x="1448372" y="0"/>
                    </a:lnTo>
                    <a:lnTo>
                      <a:pt x="1931225" y="825564"/>
                    </a:lnTo>
                    <a:lnTo>
                      <a:pt x="1448372" y="1651127"/>
                    </a:lnTo>
                    <a:lnTo>
                      <a:pt x="482854" y="1651127"/>
                    </a:lnTo>
                    <a:close/>
                  </a:path>
                </a:pathLst>
              </a:custGeom>
              <a:solidFill>
                <a:srgbClr val="D9D0E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grpSp>
            <p:nvGrpSpPr>
              <p:cNvPr id="172" name="Grafika 122">
                <a:extLst>
                  <a:ext uri="{FF2B5EF4-FFF2-40B4-BE49-F238E27FC236}">
                    <a16:creationId xmlns:a16="http://schemas.microsoft.com/office/drawing/2014/main" id="{C5111ABE-E3B8-1436-89A7-8AA98A8D5A55}"/>
                  </a:ext>
                </a:extLst>
              </p:cNvPr>
              <p:cNvGrpSpPr/>
              <p:nvPr/>
            </p:nvGrpSpPr>
            <p:grpSpPr>
              <a:xfrm>
                <a:off x="6218022" y="2473325"/>
                <a:ext cx="433539" cy="576451"/>
                <a:chOff x="6218022" y="2473325"/>
                <a:chExt cx="433539" cy="576451"/>
              </a:xfrm>
              <a:solidFill>
                <a:srgbClr val="004D44"/>
              </a:solidFill>
            </p:grpSpPr>
            <p:sp>
              <p:nvSpPr>
                <p:cNvPr id="173" name="Dowolny kształt: kształt 172">
                  <a:extLst>
                    <a:ext uri="{FF2B5EF4-FFF2-40B4-BE49-F238E27FC236}">
                      <a16:creationId xmlns:a16="http://schemas.microsoft.com/office/drawing/2014/main" id="{E3725EDC-6B76-E37E-F965-8B0091DE5B8F}"/>
                    </a:ext>
                  </a:extLst>
                </p:cNvPr>
                <p:cNvSpPr/>
                <p:nvPr/>
              </p:nvSpPr>
              <p:spPr>
                <a:xfrm>
                  <a:off x="6218022" y="2668118"/>
                  <a:ext cx="107046" cy="94727"/>
                </a:xfrm>
                <a:custGeom>
                  <a:avLst/>
                  <a:gdLst>
                    <a:gd name="csX0" fmla="*/ 106133 w 107046"/>
                    <a:gd name="csY0" fmla="*/ 80733 h 94727"/>
                    <a:gd name="csX1" fmla="*/ 82257 w 107046"/>
                    <a:gd name="csY1" fmla="*/ 42633 h 94727"/>
                    <a:gd name="csX2" fmla="*/ 52794 w 107046"/>
                    <a:gd name="csY2" fmla="*/ 15138 h 94727"/>
                    <a:gd name="csX3" fmla="*/ 10820 w 107046"/>
                    <a:gd name="csY3" fmla="*/ 25 h 94727"/>
                    <a:gd name="csX4" fmla="*/ 25 w 107046"/>
                    <a:gd name="csY4" fmla="*/ 9296 h 94727"/>
                    <a:gd name="csX5" fmla="*/ 9296 w 107046"/>
                    <a:gd name="csY5" fmla="*/ 20091 h 94727"/>
                    <a:gd name="csX6" fmla="*/ 41618 w 107046"/>
                    <a:gd name="csY6" fmla="*/ 31838 h 94727"/>
                    <a:gd name="csX7" fmla="*/ 75781 w 107046"/>
                    <a:gd name="csY7" fmla="*/ 67779 h 94727"/>
                    <a:gd name="csX8" fmla="*/ 84797 w 107046"/>
                    <a:gd name="csY8" fmla="*/ 82892 h 94727"/>
                    <a:gd name="csX9" fmla="*/ 87083 w 107046"/>
                    <a:gd name="csY9" fmla="*/ 87337 h 94727"/>
                    <a:gd name="csX10" fmla="*/ 87655 w 107046"/>
                    <a:gd name="csY10" fmla="*/ 88480 h 94727"/>
                    <a:gd name="csX11" fmla="*/ 87782 w 107046"/>
                    <a:gd name="csY11" fmla="*/ 88734 h 94727"/>
                    <a:gd name="csX12" fmla="*/ 87782 w 107046"/>
                    <a:gd name="csY12" fmla="*/ 88734 h 94727"/>
                    <a:gd name="csX13" fmla="*/ 89369 w 107046"/>
                    <a:gd name="csY13" fmla="*/ 88036 h 94727"/>
                    <a:gd name="csX14" fmla="*/ 87782 w 107046"/>
                    <a:gd name="csY14" fmla="*/ 88734 h 94727"/>
                    <a:gd name="csX15" fmla="*/ 87782 w 107046"/>
                    <a:gd name="csY15" fmla="*/ 88734 h 94727"/>
                    <a:gd name="csX16" fmla="*/ 89369 w 107046"/>
                    <a:gd name="csY16" fmla="*/ 88036 h 94727"/>
                    <a:gd name="csX17" fmla="*/ 87782 w 107046"/>
                    <a:gd name="csY17" fmla="*/ 88734 h 94727"/>
                    <a:gd name="csX18" fmla="*/ 101053 w 107046"/>
                    <a:gd name="csY18" fmla="*/ 93878 h 94727"/>
                    <a:gd name="csX19" fmla="*/ 106197 w 107046"/>
                    <a:gd name="csY19" fmla="*/ 80606 h 94727"/>
                    <a:gd name="csX20" fmla="*/ 106070 w 107046"/>
                    <a:gd name="csY20" fmla="*/ 80606 h 947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107046" h="94727">
                      <a:moveTo>
                        <a:pt x="106133" y="80733"/>
                      </a:moveTo>
                      <a:cubicBezTo>
                        <a:pt x="105943" y="80225"/>
                        <a:pt x="97878" y="61937"/>
                        <a:pt x="82257" y="42633"/>
                      </a:cubicBezTo>
                      <a:cubicBezTo>
                        <a:pt x="74447" y="32981"/>
                        <a:pt x="64668" y="23075"/>
                        <a:pt x="52794" y="15138"/>
                      </a:cubicBezTo>
                      <a:cubicBezTo>
                        <a:pt x="40982" y="7200"/>
                        <a:pt x="26885" y="1231"/>
                        <a:pt x="10820" y="25"/>
                      </a:cubicBezTo>
                      <a:cubicBezTo>
                        <a:pt x="5295" y="-356"/>
                        <a:pt x="406" y="3708"/>
                        <a:pt x="25" y="9296"/>
                      </a:cubicBezTo>
                      <a:cubicBezTo>
                        <a:pt x="-356" y="14820"/>
                        <a:pt x="3708" y="19710"/>
                        <a:pt x="9296" y="20091"/>
                      </a:cubicBezTo>
                      <a:cubicBezTo>
                        <a:pt x="21170" y="20980"/>
                        <a:pt x="31902" y="25361"/>
                        <a:pt x="41618" y="31838"/>
                      </a:cubicBezTo>
                      <a:cubicBezTo>
                        <a:pt x="56159" y="41490"/>
                        <a:pt x="67906" y="55841"/>
                        <a:pt x="75781" y="67779"/>
                      </a:cubicBezTo>
                      <a:cubicBezTo>
                        <a:pt x="79781" y="73748"/>
                        <a:pt x="82765" y="79082"/>
                        <a:pt x="84797" y="82892"/>
                      </a:cubicBezTo>
                      <a:cubicBezTo>
                        <a:pt x="85813" y="84797"/>
                        <a:pt x="86512" y="86321"/>
                        <a:pt x="87083" y="87337"/>
                      </a:cubicBezTo>
                      <a:cubicBezTo>
                        <a:pt x="87337" y="87845"/>
                        <a:pt x="87464" y="88226"/>
                        <a:pt x="87655" y="88480"/>
                      </a:cubicBezTo>
                      <a:lnTo>
                        <a:pt x="87782" y="88734"/>
                      </a:lnTo>
                      <a:lnTo>
                        <a:pt x="87782" y="88734"/>
                      </a:lnTo>
                      <a:lnTo>
                        <a:pt x="89369" y="88036"/>
                      </a:lnTo>
                      <a:lnTo>
                        <a:pt x="87782" y="88734"/>
                      </a:lnTo>
                      <a:lnTo>
                        <a:pt x="87782" y="88734"/>
                      </a:lnTo>
                      <a:lnTo>
                        <a:pt x="89369" y="88036"/>
                      </a:lnTo>
                      <a:lnTo>
                        <a:pt x="87782" y="88734"/>
                      </a:lnTo>
                      <a:cubicBezTo>
                        <a:pt x="90005" y="93814"/>
                        <a:pt x="95974" y="96100"/>
                        <a:pt x="101053" y="93878"/>
                      </a:cubicBezTo>
                      <a:cubicBezTo>
                        <a:pt x="106133" y="91655"/>
                        <a:pt x="108419" y="85686"/>
                        <a:pt x="106197" y="80606"/>
                      </a:cubicBezTo>
                      <a:lnTo>
                        <a:pt x="106070" y="80606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74" name="Dowolny kształt: kształt 173">
                  <a:extLst>
                    <a:ext uri="{FF2B5EF4-FFF2-40B4-BE49-F238E27FC236}">
                      <a16:creationId xmlns:a16="http://schemas.microsoft.com/office/drawing/2014/main" id="{D7F36045-9DF0-1580-57B4-17C216F09AB0}"/>
                    </a:ext>
                  </a:extLst>
                </p:cNvPr>
                <p:cNvSpPr/>
                <p:nvPr/>
              </p:nvSpPr>
              <p:spPr>
                <a:xfrm>
                  <a:off x="6291513" y="2702814"/>
                  <a:ext cx="219769" cy="81970"/>
                </a:xfrm>
                <a:custGeom>
                  <a:avLst/>
                  <a:gdLst>
                    <a:gd name="csX0" fmla="*/ 216665 w 219769"/>
                    <a:gd name="csY0" fmla="*/ 64706 h 81970"/>
                    <a:gd name="csX1" fmla="*/ 147514 w 219769"/>
                    <a:gd name="csY1" fmla="*/ 14795 h 81970"/>
                    <a:gd name="csX2" fmla="*/ 82172 w 219769"/>
                    <a:gd name="csY2" fmla="*/ 0 h 81970"/>
                    <a:gd name="csX3" fmla="*/ 6099 w 219769"/>
                    <a:gd name="csY3" fmla="*/ 17335 h 81970"/>
                    <a:gd name="csX4" fmla="*/ 829 w 219769"/>
                    <a:gd name="csY4" fmla="*/ 30543 h 81970"/>
                    <a:gd name="csX5" fmla="*/ 14037 w 219769"/>
                    <a:gd name="csY5" fmla="*/ 35814 h 81970"/>
                    <a:gd name="csX6" fmla="*/ 82172 w 219769"/>
                    <a:gd name="csY6" fmla="*/ 20066 h 81970"/>
                    <a:gd name="csX7" fmla="*/ 139132 w 219769"/>
                    <a:gd name="csY7" fmla="*/ 33020 h 81970"/>
                    <a:gd name="csX8" fmla="*/ 202632 w 219769"/>
                    <a:gd name="csY8" fmla="*/ 79057 h 81970"/>
                    <a:gd name="csX9" fmla="*/ 216855 w 219769"/>
                    <a:gd name="csY9" fmla="*/ 78930 h 81970"/>
                    <a:gd name="csX10" fmla="*/ 216729 w 219769"/>
                    <a:gd name="csY10" fmla="*/ 64706 h 81970"/>
                    <a:gd name="csX11" fmla="*/ 216665 w 219769"/>
                    <a:gd name="csY11" fmla="*/ 64706 h 8197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219769" h="81970">
                      <a:moveTo>
                        <a:pt x="216665" y="64706"/>
                      </a:moveTo>
                      <a:cubicBezTo>
                        <a:pt x="192916" y="41402"/>
                        <a:pt x="169993" y="25146"/>
                        <a:pt x="147514" y="14795"/>
                      </a:cubicBezTo>
                      <a:cubicBezTo>
                        <a:pt x="125035" y="4445"/>
                        <a:pt x="103190" y="0"/>
                        <a:pt x="82172" y="0"/>
                      </a:cubicBezTo>
                      <a:cubicBezTo>
                        <a:pt x="55439" y="0"/>
                        <a:pt x="30165" y="7112"/>
                        <a:pt x="6099" y="17335"/>
                      </a:cubicBezTo>
                      <a:cubicBezTo>
                        <a:pt x="1019" y="19558"/>
                        <a:pt x="-1394" y="25463"/>
                        <a:pt x="829" y="30543"/>
                      </a:cubicBezTo>
                      <a:cubicBezTo>
                        <a:pt x="3051" y="35623"/>
                        <a:pt x="8957" y="38036"/>
                        <a:pt x="14037" y="35814"/>
                      </a:cubicBezTo>
                      <a:cubicBezTo>
                        <a:pt x="36515" y="26162"/>
                        <a:pt x="58995" y="20066"/>
                        <a:pt x="82172" y="20066"/>
                      </a:cubicBezTo>
                      <a:cubicBezTo>
                        <a:pt x="100460" y="20066"/>
                        <a:pt x="119193" y="23876"/>
                        <a:pt x="139132" y="33020"/>
                      </a:cubicBezTo>
                      <a:cubicBezTo>
                        <a:pt x="159007" y="42227"/>
                        <a:pt x="180152" y="56959"/>
                        <a:pt x="202632" y="79057"/>
                      </a:cubicBezTo>
                      <a:cubicBezTo>
                        <a:pt x="206632" y="82994"/>
                        <a:pt x="212918" y="82931"/>
                        <a:pt x="216855" y="78930"/>
                      </a:cubicBezTo>
                      <a:cubicBezTo>
                        <a:pt x="220793" y="74930"/>
                        <a:pt x="220729" y="68643"/>
                        <a:pt x="216729" y="64706"/>
                      </a:cubicBezTo>
                      <a:lnTo>
                        <a:pt x="216665" y="64706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75" name="Dowolny kształt: kształt 174">
                  <a:extLst>
                    <a:ext uri="{FF2B5EF4-FFF2-40B4-BE49-F238E27FC236}">
                      <a16:creationId xmlns:a16="http://schemas.microsoft.com/office/drawing/2014/main" id="{7365EBBA-0206-D01B-CC4E-D93FB1FFD41D}"/>
                    </a:ext>
                  </a:extLst>
                </p:cNvPr>
                <p:cNvSpPr/>
                <p:nvPr/>
              </p:nvSpPr>
              <p:spPr>
                <a:xfrm>
                  <a:off x="6237987" y="2473325"/>
                  <a:ext cx="413573" cy="576451"/>
                </a:xfrm>
                <a:custGeom>
                  <a:avLst/>
                  <a:gdLst>
                    <a:gd name="csX0" fmla="*/ 242886 w 413573"/>
                    <a:gd name="csY0" fmla="*/ 20130 h 576451"/>
                    <a:gd name="csX1" fmla="*/ 289241 w 413573"/>
                    <a:gd name="csY1" fmla="*/ 24257 h 576451"/>
                    <a:gd name="csX2" fmla="*/ 313307 w 413573"/>
                    <a:gd name="csY2" fmla="*/ 32321 h 576451"/>
                    <a:gd name="csX3" fmla="*/ 336993 w 413573"/>
                    <a:gd name="csY3" fmla="*/ 51245 h 576451"/>
                    <a:gd name="csX4" fmla="*/ 351725 w 413573"/>
                    <a:gd name="csY4" fmla="*/ 79692 h 576451"/>
                    <a:gd name="csX5" fmla="*/ 393698 w 413573"/>
                    <a:gd name="csY5" fmla="*/ 335344 h 576451"/>
                    <a:gd name="csX6" fmla="*/ 391095 w 413573"/>
                    <a:gd name="csY6" fmla="*/ 403289 h 576451"/>
                    <a:gd name="csX7" fmla="*/ 391095 w 413573"/>
                    <a:gd name="csY7" fmla="*/ 403289 h 576451"/>
                    <a:gd name="csX8" fmla="*/ 389317 w 413573"/>
                    <a:gd name="csY8" fmla="*/ 417703 h 576451"/>
                    <a:gd name="csX9" fmla="*/ 387031 w 413573"/>
                    <a:gd name="csY9" fmla="*/ 425069 h 576451"/>
                    <a:gd name="csX10" fmla="*/ 381443 w 413573"/>
                    <a:gd name="csY10" fmla="*/ 432689 h 576451"/>
                    <a:gd name="csX11" fmla="*/ 369569 w 413573"/>
                    <a:gd name="csY11" fmla="*/ 439611 h 576451"/>
                    <a:gd name="csX12" fmla="*/ 205548 w 413573"/>
                    <a:gd name="csY12" fmla="*/ 475107 h 576451"/>
                    <a:gd name="csX13" fmla="*/ 74103 w 413573"/>
                    <a:gd name="csY13" fmla="*/ 445198 h 576451"/>
                    <a:gd name="csX14" fmla="*/ 65340 w 413573"/>
                    <a:gd name="csY14" fmla="*/ 445071 h 576451"/>
                    <a:gd name="csX15" fmla="*/ 59752 w 413573"/>
                    <a:gd name="csY15" fmla="*/ 451802 h 576451"/>
                    <a:gd name="csX16" fmla="*/ 59752 w 413573"/>
                    <a:gd name="csY16" fmla="*/ 451802 h 576451"/>
                    <a:gd name="csX17" fmla="*/ 44829 w 413573"/>
                    <a:gd name="csY17" fmla="*/ 496126 h 576451"/>
                    <a:gd name="csX18" fmla="*/ 27113 w 413573"/>
                    <a:gd name="csY18" fmla="*/ 531177 h 576451"/>
                    <a:gd name="csX19" fmla="*/ 3872 w 413573"/>
                    <a:gd name="csY19" fmla="*/ 558483 h 576451"/>
                    <a:gd name="csX20" fmla="*/ 2094 w 413573"/>
                    <a:gd name="csY20" fmla="*/ 572580 h 576451"/>
                    <a:gd name="csX21" fmla="*/ 16191 w 413573"/>
                    <a:gd name="csY21" fmla="*/ 574358 h 576451"/>
                    <a:gd name="csX22" fmla="*/ 44512 w 413573"/>
                    <a:gd name="csY22" fmla="*/ 541211 h 576451"/>
                    <a:gd name="csX23" fmla="*/ 70547 w 413573"/>
                    <a:gd name="csY23" fmla="*/ 484949 h 576451"/>
                    <a:gd name="csX24" fmla="*/ 79183 w 413573"/>
                    <a:gd name="csY24" fmla="*/ 456629 h 576451"/>
                    <a:gd name="csX25" fmla="*/ 69404 w 413573"/>
                    <a:gd name="csY25" fmla="*/ 454216 h 576451"/>
                    <a:gd name="csX26" fmla="*/ 64896 w 413573"/>
                    <a:gd name="csY26" fmla="*/ 463169 h 576451"/>
                    <a:gd name="csX27" fmla="*/ 205421 w 413573"/>
                    <a:gd name="csY27" fmla="*/ 495300 h 576451"/>
                    <a:gd name="csX28" fmla="*/ 377252 w 413573"/>
                    <a:gd name="csY28" fmla="*/ 458216 h 576451"/>
                    <a:gd name="csX29" fmla="*/ 392936 w 413573"/>
                    <a:gd name="csY29" fmla="*/ 449199 h 576451"/>
                    <a:gd name="csX30" fmla="*/ 401382 w 413573"/>
                    <a:gd name="csY30" fmla="*/ 440182 h 576451"/>
                    <a:gd name="csX31" fmla="*/ 408367 w 413573"/>
                    <a:gd name="csY31" fmla="*/ 423736 h 576451"/>
                    <a:gd name="csX32" fmla="*/ 410970 w 413573"/>
                    <a:gd name="csY32" fmla="*/ 404749 h 576451"/>
                    <a:gd name="csX33" fmla="*/ 410970 w 413573"/>
                    <a:gd name="csY33" fmla="*/ 404749 h 576451"/>
                    <a:gd name="csX34" fmla="*/ 413574 w 413573"/>
                    <a:gd name="csY34" fmla="*/ 335280 h 576451"/>
                    <a:gd name="csX35" fmla="*/ 370521 w 413573"/>
                    <a:gd name="csY35" fmla="*/ 73025 h 576451"/>
                    <a:gd name="csX36" fmla="*/ 355091 w 413573"/>
                    <a:gd name="csY36" fmla="*/ 42164 h 576451"/>
                    <a:gd name="csX37" fmla="*/ 337374 w 413573"/>
                    <a:gd name="csY37" fmla="*/ 23686 h 576451"/>
                    <a:gd name="csX38" fmla="*/ 298512 w 413573"/>
                    <a:gd name="csY38" fmla="*/ 5779 h 576451"/>
                    <a:gd name="csX39" fmla="*/ 242759 w 413573"/>
                    <a:gd name="csY39" fmla="*/ 0 h 576451"/>
                    <a:gd name="csX40" fmla="*/ 232726 w 413573"/>
                    <a:gd name="csY40" fmla="*/ 10033 h 576451"/>
                    <a:gd name="csX41" fmla="*/ 242759 w 413573"/>
                    <a:gd name="csY41" fmla="*/ 20066 h 576451"/>
                    <a:gd name="csX42" fmla="*/ 242886 w 413573"/>
                    <a:gd name="csY42" fmla="*/ 20066 h 57645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  <a:cxn ang="0">
                      <a:pos x="csX23" y="csY23"/>
                    </a:cxn>
                    <a:cxn ang="0">
                      <a:pos x="csX24" y="csY24"/>
                    </a:cxn>
                    <a:cxn ang="0">
                      <a:pos x="csX25" y="csY25"/>
                    </a:cxn>
                    <a:cxn ang="0">
                      <a:pos x="csX26" y="csY26"/>
                    </a:cxn>
                    <a:cxn ang="0">
                      <a:pos x="csX27" y="csY27"/>
                    </a:cxn>
                    <a:cxn ang="0">
                      <a:pos x="csX28" y="csY28"/>
                    </a:cxn>
                    <a:cxn ang="0">
                      <a:pos x="csX29" y="csY29"/>
                    </a:cxn>
                    <a:cxn ang="0">
                      <a:pos x="csX30" y="csY30"/>
                    </a:cxn>
                    <a:cxn ang="0">
                      <a:pos x="csX31" y="csY31"/>
                    </a:cxn>
                    <a:cxn ang="0">
                      <a:pos x="csX32" y="csY32"/>
                    </a:cxn>
                    <a:cxn ang="0">
                      <a:pos x="csX33" y="csY33"/>
                    </a:cxn>
                    <a:cxn ang="0">
                      <a:pos x="csX34" y="csY34"/>
                    </a:cxn>
                    <a:cxn ang="0">
                      <a:pos x="csX35" y="csY35"/>
                    </a:cxn>
                    <a:cxn ang="0">
                      <a:pos x="csX36" y="csY36"/>
                    </a:cxn>
                    <a:cxn ang="0">
                      <a:pos x="csX37" y="csY37"/>
                    </a:cxn>
                    <a:cxn ang="0">
                      <a:pos x="csX38" y="csY38"/>
                    </a:cxn>
                    <a:cxn ang="0">
                      <a:pos x="csX39" y="csY39"/>
                    </a:cxn>
                    <a:cxn ang="0">
                      <a:pos x="csX40" y="csY40"/>
                    </a:cxn>
                    <a:cxn ang="0">
                      <a:pos x="csX41" y="csY41"/>
                    </a:cxn>
                    <a:cxn ang="0">
                      <a:pos x="csX42" y="csY42"/>
                    </a:cxn>
                  </a:cxnLst>
                  <a:rect l="l" t="t" r="r" b="b"/>
                  <a:pathLst>
                    <a:path w="413573" h="576451">
                      <a:moveTo>
                        <a:pt x="242886" y="20130"/>
                      </a:moveTo>
                      <a:cubicBezTo>
                        <a:pt x="261301" y="20130"/>
                        <a:pt x="276668" y="21590"/>
                        <a:pt x="289241" y="24257"/>
                      </a:cubicBezTo>
                      <a:cubicBezTo>
                        <a:pt x="298639" y="26226"/>
                        <a:pt x="306640" y="29020"/>
                        <a:pt x="313307" y="32321"/>
                      </a:cubicBezTo>
                      <a:cubicBezTo>
                        <a:pt x="323404" y="37274"/>
                        <a:pt x="330833" y="43434"/>
                        <a:pt x="336993" y="51245"/>
                      </a:cubicBezTo>
                      <a:cubicBezTo>
                        <a:pt x="343153" y="59055"/>
                        <a:pt x="347788" y="68453"/>
                        <a:pt x="351725" y="79692"/>
                      </a:cubicBezTo>
                      <a:cubicBezTo>
                        <a:pt x="384046" y="172657"/>
                        <a:pt x="393698" y="260667"/>
                        <a:pt x="393698" y="335344"/>
                      </a:cubicBezTo>
                      <a:cubicBezTo>
                        <a:pt x="393698" y="359473"/>
                        <a:pt x="392682" y="382270"/>
                        <a:pt x="391095" y="403289"/>
                      </a:cubicBezTo>
                      <a:lnTo>
                        <a:pt x="391095" y="403289"/>
                      </a:lnTo>
                      <a:cubicBezTo>
                        <a:pt x="390714" y="409004"/>
                        <a:pt x="390143" y="413830"/>
                        <a:pt x="389317" y="417703"/>
                      </a:cubicBezTo>
                      <a:cubicBezTo>
                        <a:pt x="388682" y="420688"/>
                        <a:pt x="387920" y="423037"/>
                        <a:pt x="387031" y="425069"/>
                      </a:cubicBezTo>
                      <a:cubicBezTo>
                        <a:pt x="385634" y="428117"/>
                        <a:pt x="384046" y="430339"/>
                        <a:pt x="381443" y="432689"/>
                      </a:cubicBezTo>
                      <a:cubicBezTo>
                        <a:pt x="378840" y="434975"/>
                        <a:pt x="375030" y="437324"/>
                        <a:pt x="369569" y="439611"/>
                      </a:cubicBezTo>
                      <a:cubicBezTo>
                        <a:pt x="318197" y="461264"/>
                        <a:pt x="261491" y="475107"/>
                        <a:pt x="205548" y="475107"/>
                      </a:cubicBezTo>
                      <a:cubicBezTo>
                        <a:pt x="160272" y="475107"/>
                        <a:pt x="115568" y="466154"/>
                        <a:pt x="74103" y="445198"/>
                      </a:cubicBezTo>
                      <a:cubicBezTo>
                        <a:pt x="71372" y="443802"/>
                        <a:pt x="68134" y="443738"/>
                        <a:pt x="65340" y="445071"/>
                      </a:cubicBezTo>
                      <a:cubicBezTo>
                        <a:pt x="62546" y="446405"/>
                        <a:pt x="60514" y="448882"/>
                        <a:pt x="59752" y="451802"/>
                      </a:cubicBezTo>
                      <a:lnTo>
                        <a:pt x="59752" y="451802"/>
                      </a:lnTo>
                      <a:cubicBezTo>
                        <a:pt x="59561" y="452755"/>
                        <a:pt x="54481" y="472821"/>
                        <a:pt x="44829" y="496126"/>
                      </a:cubicBezTo>
                      <a:cubicBezTo>
                        <a:pt x="40003" y="507746"/>
                        <a:pt x="34034" y="520129"/>
                        <a:pt x="27113" y="531177"/>
                      </a:cubicBezTo>
                      <a:cubicBezTo>
                        <a:pt x="20191" y="542227"/>
                        <a:pt x="12254" y="552005"/>
                        <a:pt x="3872" y="558483"/>
                      </a:cubicBezTo>
                      <a:cubicBezTo>
                        <a:pt x="-509" y="561911"/>
                        <a:pt x="-1272" y="568198"/>
                        <a:pt x="2094" y="572580"/>
                      </a:cubicBezTo>
                      <a:cubicBezTo>
                        <a:pt x="5523" y="576961"/>
                        <a:pt x="11809" y="577723"/>
                        <a:pt x="16191" y="574358"/>
                      </a:cubicBezTo>
                      <a:cubicBezTo>
                        <a:pt x="27430" y="565595"/>
                        <a:pt x="36702" y="553847"/>
                        <a:pt x="44512" y="541211"/>
                      </a:cubicBezTo>
                      <a:cubicBezTo>
                        <a:pt x="56259" y="522288"/>
                        <a:pt x="64832" y="501333"/>
                        <a:pt x="70547" y="484949"/>
                      </a:cubicBezTo>
                      <a:cubicBezTo>
                        <a:pt x="76325" y="468567"/>
                        <a:pt x="79183" y="456819"/>
                        <a:pt x="79183" y="456629"/>
                      </a:cubicBezTo>
                      <a:lnTo>
                        <a:pt x="69404" y="454216"/>
                      </a:lnTo>
                      <a:lnTo>
                        <a:pt x="64896" y="463169"/>
                      </a:lnTo>
                      <a:cubicBezTo>
                        <a:pt x="109536" y="485711"/>
                        <a:pt x="157542" y="495300"/>
                        <a:pt x="205421" y="495300"/>
                      </a:cubicBezTo>
                      <a:cubicBezTo>
                        <a:pt x="264730" y="495300"/>
                        <a:pt x="323848" y="480758"/>
                        <a:pt x="377252" y="458216"/>
                      </a:cubicBezTo>
                      <a:cubicBezTo>
                        <a:pt x="383348" y="455676"/>
                        <a:pt x="388555" y="452692"/>
                        <a:pt x="392936" y="449199"/>
                      </a:cubicBezTo>
                      <a:cubicBezTo>
                        <a:pt x="396239" y="446595"/>
                        <a:pt x="399032" y="443548"/>
                        <a:pt x="401382" y="440182"/>
                      </a:cubicBezTo>
                      <a:cubicBezTo>
                        <a:pt x="404811" y="435166"/>
                        <a:pt x="407033" y="429577"/>
                        <a:pt x="408367" y="423736"/>
                      </a:cubicBezTo>
                      <a:cubicBezTo>
                        <a:pt x="409700" y="417894"/>
                        <a:pt x="410399" y="411607"/>
                        <a:pt x="410970" y="404749"/>
                      </a:cubicBezTo>
                      <a:lnTo>
                        <a:pt x="410970" y="404749"/>
                      </a:lnTo>
                      <a:cubicBezTo>
                        <a:pt x="412558" y="383223"/>
                        <a:pt x="413574" y="359982"/>
                        <a:pt x="413574" y="335280"/>
                      </a:cubicBezTo>
                      <a:cubicBezTo>
                        <a:pt x="413574" y="258889"/>
                        <a:pt x="403668" y="168656"/>
                        <a:pt x="370521" y="73025"/>
                      </a:cubicBezTo>
                      <a:cubicBezTo>
                        <a:pt x="366584" y="61722"/>
                        <a:pt x="361694" y="51371"/>
                        <a:pt x="355091" y="42164"/>
                      </a:cubicBezTo>
                      <a:cubicBezTo>
                        <a:pt x="350137" y="35306"/>
                        <a:pt x="344295" y="29020"/>
                        <a:pt x="337374" y="23686"/>
                      </a:cubicBezTo>
                      <a:cubicBezTo>
                        <a:pt x="326896" y="15621"/>
                        <a:pt x="314069" y="9715"/>
                        <a:pt x="298512" y="5779"/>
                      </a:cubicBezTo>
                      <a:cubicBezTo>
                        <a:pt x="282955" y="1842"/>
                        <a:pt x="264603" y="0"/>
                        <a:pt x="242759" y="0"/>
                      </a:cubicBezTo>
                      <a:cubicBezTo>
                        <a:pt x="237171" y="0"/>
                        <a:pt x="232726" y="4445"/>
                        <a:pt x="232726" y="10033"/>
                      </a:cubicBezTo>
                      <a:cubicBezTo>
                        <a:pt x="232726" y="15621"/>
                        <a:pt x="237171" y="20066"/>
                        <a:pt x="242759" y="20066"/>
                      </a:cubicBezTo>
                      <a:lnTo>
                        <a:pt x="242886" y="20066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76" name="Dowolny kształt: kształt 175">
                  <a:extLst>
                    <a:ext uri="{FF2B5EF4-FFF2-40B4-BE49-F238E27FC236}">
                      <a16:creationId xmlns:a16="http://schemas.microsoft.com/office/drawing/2014/main" id="{7547C246-1265-2E7B-3034-17A090B5D01C}"/>
                    </a:ext>
                  </a:extLst>
                </p:cNvPr>
                <p:cNvSpPr/>
                <p:nvPr/>
              </p:nvSpPr>
              <p:spPr>
                <a:xfrm>
                  <a:off x="6372605" y="2473388"/>
                  <a:ext cx="126249" cy="287851"/>
                </a:xfrm>
                <a:custGeom>
                  <a:avLst/>
                  <a:gdLst>
                    <a:gd name="csX0" fmla="*/ 111442 w 126249"/>
                    <a:gd name="csY0" fmla="*/ 277241 h 287851"/>
                    <a:gd name="csX1" fmla="*/ 111125 w 126249"/>
                    <a:gd name="csY1" fmla="*/ 257429 h 287851"/>
                    <a:gd name="csX2" fmla="*/ 125984 w 126249"/>
                    <a:gd name="csY2" fmla="*/ 126555 h 287851"/>
                    <a:gd name="csX3" fmla="*/ 124079 w 126249"/>
                    <a:gd name="csY3" fmla="*/ 118046 h 287851"/>
                    <a:gd name="csX4" fmla="*/ 116268 w 126249"/>
                    <a:gd name="csY4" fmla="*/ 114236 h 287851"/>
                    <a:gd name="csX5" fmla="*/ 86297 w 126249"/>
                    <a:gd name="csY5" fmla="*/ 118618 h 287851"/>
                    <a:gd name="csX6" fmla="*/ 58991 w 126249"/>
                    <a:gd name="csY6" fmla="*/ 122618 h 287851"/>
                    <a:gd name="csX7" fmla="*/ 46672 w 126249"/>
                    <a:gd name="csY7" fmla="*/ 120777 h 287851"/>
                    <a:gd name="csX8" fmla="*/ 39116 w 126249"/>
                    <a:gd name="csY8" fmla="*/ 116586 h 287851"/>
                    <a:gd name="csX9" fmla="*/ 28892 w 126249"/>
                    <a:gd name="csY9" fmla="*/ 102552 h 287851"/>
                    <a:gd name="csX10" fmla="*/ 20955 w 126249"/>
                    <a:gd name="csY10" fmla="*/ 74168 h 287851"/>
                    <a:gd name="csX11" fmla="*/ 20003 w 126249"/>
                    <a:gd name="csY11" fmla="*/ 62547 h 287851"/>
                    <a:gd name="csX12" fmla="*/ 21844 w 126249"/>
                    <a:gd name="csY12" fmla="*/ 49149 h 287851"/>
                    <a:gd name="csX13" fmla="*/ 31750 w 126249"/>
                    <a:gd name="csY13" fmla="*/ 34099 h 287851"/>
                    <a:gd name="csX14" fmla="*/ 44196 w 126249"/>
                    <a:gd name="csY14" fmla="*/ 26860 h 287851"/>
                    <a:gd name="csX15" fmla="*/ 68707 w 126249"/>
                    <a:gd name="csY15" fmla="*/ 21209 h 287851"/>
                    <a:gd name="csX16" fmla="*/ 94297 w 126249"/>
                    <a:gd name="csY16" fmla="*/ 20066 h 287851"/>
                    <a:gd name="csX17" fmla="*/ 108458 w 126249"/>
                    <a:gd name="csY17" fmla="*/ 20129 h 287851"/>
                    <a:gd name="csX18" fmla="*/ 118491 w 126249"/>
                    <a:gd name="csY18" fmla="*/ 10096 h 287851"/>
                    <a:gd name="csX19" fmla="*/ 108458 w 126249"/>
                    <a:gd name="csY19" fmla="*/ 63 h 287851"/>
                    <a:gd name="csX20" fmla="*/ 94297 w 126249"/>
                    <a:gd name="csY20" fmla="*/ 0 h 287851"/>
                    <a:gd name="csX21" fmla="*/ 66040 w 126249"/>
                    <a:gd name="csY21" fmla="*/ 1397 h 287851"/>
                    <a:gd name="csX22" fmla="*/ 43371 w 126249"/>
                    <a:gd name="csY22" fmla="*/ 6032 h 287851"/>
                    <a:gd name="csX23" fmla="*/ 27115 w 126249"/>
                    <a:gd name="csY23" fmla="*/ 13017 h 287851"/>
                    <a:gd name="csX24" fmla="*/ 7557 w 126249"/>
                    <a:gd name="csY24" fmla="*/ 32194 h 287851"/>
                    <a:gd name="csX25" fmla="*/ 0 w 126249"/>
                    <a:gd name="csY25" fmla="*/ 62674 h 287851"/>
                    <a:gd name="csX26" fmla="*/ 1207 w 126249"/>
                    <a:gd name="csY26" fmla="*/ 77470 h 287851"/>
                    <a:gd name="csX27" fmla="*/ 9398 w 126249"/>
                    <a:gd name="csY27" fmla="*/ 108140 h 287851"/>
                    <a:gd name="csX28" fmla="*/ 18796 w 126249"/>
                    <a:gd name="csY28" fmla="*/ 124460 h 287851"/>
                    <a:gd name="csX29" fmla="*/ 37846 w 126249"/>
                    <a:gd name="csY29" fmla="*/ 139065 h 287851"/>
                    <a:gd name="csX30" fmla="*/ 59118 w 126249"/>
                    <a:gd name="csY30" fmla="*/ 142938 h 287851"/>
                    <a:gd name="csX31" fmla="*/ 90615 w 126249"/>
                    <a:gd name="csY31" fmla="*/ 138557 h 287851"/>
                    <a:gd name="csX32" fmla="*/ 116396 w 126249"/>
                    <a:gd name="csY32" fmla="*/ 134557 h 287851"/>
                    <a:gd name="csX33" fmla="*/ 116396 w 126249"/>
                    <a:gd name="csY33" fmla="*/ 124523 h 287851"/>
                    <a:gd name="csX34" fmla="*/ 106616 w 126249"/>
                    <a:gd name="csY34" fmla="*/ 122238 h 287851"/>
                    <a:gd name="csX35" fmla="*/ 91249 w 126249"/>
                    <a:gd name="csY35" fmla="*/ 257683 h 287851"/>
                    <a:gd name="csX36" fmla="*/ 91567 w 126249"/>
                    <a:gd name="csY36" fmla="*/ 278130 h 287851"/>
                    <a:gd name="csX37" fmla="*/ 101981 w 126249"/>
                    <a:gd name="csY37" fmla="*/ 287845 h 287851"/>
                    <a:gd name="csX38" fmla="*/ 111697 w 126249"/>
                    <a:gd name="csY38" fmla="*/ 277432 h 287851"/>
                    <a:gd name="csX39" fmla="*/ 111506 w 126249"/>
                    <a:gd name="csY39" fmla="*/ 277432 h 28785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  <a:cxn ang="0">
                      <a:pos x="csX23" y="csY23"/>
                    </a:cxn>
                    <a:cxn ang="0">
                      <a:pos x="csX24" y="csY24"/>
                    </a:cxn>
                    <a:cxn ang="0">
                      <a:pos x="csX25" y="csY25"/>
                    </a:cxn>
                    <a:cxn ang="0">
                      <a:pos x="csX26" y="csY26"/>
                    </a:cxn>
                    <a:cxn ang="0">
                      <a:pos x="csX27" y="csY27"/>
                    </a:cxn>
                    <a:cxn ang="0">
                      <a:pos x="csX28" y="csY28"/>
                    </a:cxn>
                    <a:cxn ang="0">
                      <a:pos x="csX29" y="csY29"/>
                    </a:cxn>
                    <a:cxn ang="0">
                      <a:pos x="csX30" y="csY30"/>
                    </a:cxn>
                    <a:cxn ang="0">
                      <a:pos x="csX31" y="csY31"/>
                    </a:cxn>
                    <a:cxn ang="0">
                      <a:pos x="csX32" y="csY32"/>
                    </a:cxn>
                    <a:cxn ang="0">
                      <a:pos x="csX33" y="csY33"/>
                    </a:cxn>
                    <a:cxn ang="0">
                      <a:pos x="csX34" y="csY34"/>
                    </a:cxn>
                    <a:cxn ang="0">
                      <a:pos x="csX35" y="csY35"/>
                    </a:cxn>
                    <a:cxn ang="0">
                      <a:pos x="csX36" y="csY36"/>
                    </a:cxn>
                    <a:cxn ang="0">
                      <a:pos x="csX37" y="csY37"/>
                    </a:cxn>
                    <a:cxn ang="0">
                      <a:pos x="csX38" y="csY38"/>
                    </a:cxn>
                    <a:cxn ang="0">
                      <a:pos x="csX39" y="csY39"/>
                    </a:cxn>
                  </a:cxnLst>
                  <a:rect l="l" t="t" r="r" b="b"/>
                  <a:pathLst>
                    <a:path w="126249" h="287851">
                      <a:moveTo>
                        <a:pt x="111442" y="277241"/>
                      </a:moveTo>
                      <a:cubicBezTo>
                        <a:pt x="111252" y="270637"/>
                        <a:pt x="111125" y="264033"/>
                        <a:pt x="111125" y="257429"/>
                      </a:cubicBezTo>
                      <a:cubicBezTo>
                        <a:pt x="111125" y="213423"/>
                        <a:pt x="115951" y="169608"/>
                        <a:pt x="125984" y="126555"/>
                      </a:cubicBezTo>
                      <a:cubicBezTo>
                        <a:pt x="126683" y="123571"/>
                        <a:pt x="125984" y="120460"/>
                        <a:pt x="124079" y="118046"/>
                      </a:cubicBezTo>
                      <a:cubicBezTo>
                        <a:pt x="122174" y="115633"/>
                        <a:pt x="119253" y="114236"/>
                        <a:pt x="116268" y="114236"/>
                      </a:cubicBezTo>
                      <a:cubicBezTo>
                        <a:pt x="106109" y="114236"/>
                        <a:pt x="96139" y="116586"/>
                        <a:pt x="86297" y="118618"/>
                      </a:cubicBezTo>
                      <a:cubicBezTo>
                        <a:pt x="76517" y="120777"/>
                        <a:pt x="67056" y="122618"/>
                        <a:pt x="58991" y="122618"/>
                      </a:cubicBezTo>
                      <a:cubicBezTo>
                        <a:pt x="54356" y="122618"/>
                        <a:pt x="50355" y="122047"/>
                        <a:pt x="46672" y="120777"/>
                      </a:cubicBezTo>
                      <a:cubicBezTo>
                        <a:pt x="44005" y="119824"/>
                        <a:pt x="41529" y="118491"/>
                        <a:pt x="39116" y="116586"/>
                      </a:cubicBezTo>
                      <a:cubicBezTo>
                        <a:pt x="35560" y="113729"/>
                        <a:pt x="32004" y="109410"/>
                        <a:pt x="28892" y="102552"/>
                      </a:cubicBezTo>
                      <a:cubicBezTo>
                        <a:pt x="25717" y="95758"/>
                        <a:pt x="22923" y="86487"/>
                        <a:pt x="20955" y="74168"/>
                      </a:cubicBezTo>
                      <a:cubicBezTo>
                        <a:pt x="20257" y="69913"/>
                        <a:pt x="20003" y="66040"/>
                        <a:pt x="20003" y="62547"/>
                      </a:cubicBezTo>
                      <a:cubicBezTo>
                        <a:pt x="20003" y="57277"/>
                        <a:pt x="20701" y="52832"/>
                        <a:pt x="21844" y="49149"/>
                      </a:cubicBezTo>
                      <a:cubicBezTo>
                        <a:pt x="23813" y="42608"/>
                        <a:pt x="27178" y="38036"/>
                        <a:pt x="31750" y="34099"/>
                      </a:cubicBezTo>
                      <a:cubicBezTo>
                        <a:pt x="35179" y="31242"/>
                        <a:pt x="39370" y="28829"/>
                        <a:pt x="44196" y="26860"/>
                      </a:cubicBezTo>
                      <a:cubicBezTo>
                        <a:pt x="51435" y="24003"/>
                        <a:pt x="59944" y="22161"/>
                        <a:pt x="68707" y="21209"/>
                      </a:cubicBezTo>
                      <a:cubicBezTo>
                        <a:pt x="77470" y="20257"/>
                        <a:pt x="86297" y="20066"/>
                        <a:pt x="94297" y="20066"/>
                      </a:cubicBezTo>
                      <a:cubicBezTo>
                        <a:pt x="99441" y="20066"/>
                        <a:pt x="104267" y="20129"/>
                        <a:pt x="108458" y="20129"/>
                      </a:cubicBezTo>
                      <a:cubicBezTo>
                        <a:pt x="114046" y="20129"/>
                        <a:pt x="118491" y="15685"/>
                        <a:pt x="118491" y="10096"/>
                      </a:cubicBezTo>
                      <a:cubicBezTo>
                        <a:pt x="118491" y="4508"/>
                        <a:pt x="114046" y="63"/>
                        <a:pt x="108458" y="63"/>
                      </a:cubicBezTo>
                      <a:cubicBezTo>
                        <a:pt x="104521" y="63"/>
                        <a:pt x="99632" y="0"/>
                        <a:pt x="94297" y="0"/>
                      </a:cubicBezTo>
                      <a:cubicBezTo>
                        <a:pt x="85852" y="0"/>
                        <a:pt x="76073" y="190"/>
                        <a:pt x="66040" y="1397"/>
                      </a:cubicBezTo>
                      <a:cubicBezTo>
                        <a:pt x="58484" y="2286"/>
                        <a:pt x="50800" y="3683"/>
                        <a:pt x="43371" y="6032"/>
                      </a:cubicBezTo>
                      <a:cubicBezTo>
                        <a:pt x="37783" y="7747"/>
                        <a:pt x="32322" y="10033"/>
                        <a:pt x="27115" y="13017"/>
                      </a:cubicBezTo>
                      <a:cubicBezTo>
                        <a:pt x="19431" y="17463"/>
                        <a:pt x="12446" y="23813"/>
                        <a:pt x="7557" y="32194"/>
                      </a:cubicBezTo>
                      <a:cubicBezTo>
                        <a:pt x="2667" y="40576"/>
                        <a:pt x="0" y="50863"/>
                        <a:pt x="0" y="62674"/>
                      </a:cubicBezTo>
                      <a:cubicBezTo>
                        <a:pt x="0" y="67373"/>
                        <a:pt x="381" y="72263"/>
                        <a:pt x="1207" y="77470"/>
                      </a:cubicBezTo>
                      <a:cubicBezTo>
                        <a:pt x="3111" y="89662"/>
                        <a:pt x="5842" y="99695"/>
                        <a:pt x="9398" y="108140"/>
                      </a:cubicBezTo>
                      <a:cubicBezTo>
                        <a:pt x="12065" y="114490"/>
                        <a:pt x="15177" y="119888"/>
                        <a:pt x="18796" y="124460"/>
                      </a:cubicBezTo>
                      <a:cubicBezTo>
                        <a:pt x="24257" y="131318"/>
                        <a:pt x="30861" y="136144"/>
                        <a:pt x="37846" y="139065"/>
                      </a:cubicBezTo>
                      <a:cubicBezTo>
                        <a:pt x="44831" y="141922"/>
                        <a:pt x="52070" y="142938"/>
                        <a:pt x="59118" y="142938"/>
                      </a:cubicBezTo>
                      <a:cubicBezTo>
                        <a:pt x="70104" y="142938"/>
                        <a:pt x="80772" y="140589"/>
                        <a:pt x="90615" y="138557"/>
                      </a:cubicBezTo>
                      <a:cubicBezTo>
                        <a:pt x="100457" y="136398"/>
                        <a:pt x="109538" y="134557"/>
                        <a:pt x="116396" y="134557"/>
                      </a:cubicBezTo>
                      <a:lnTo>
                        <a:pt x="116396" y="124523"/>
                      </a:lnTo>
                      <a:lnTo>
                        <a:pt x="106616" y="122238"/>
                      </a:lnTo>
                      <a:cubicBezTo>
                        <a:pt x="96203" y="166814"/>
                        <a:pt x="91249" y="212217"/>
                        <a:pt x="91249" y="257683"/>
                      </a:cubicBezTo>
                      <a:cubicBezTo>
                        <a:pt x="91249" y="264477"/>
                        <a:pt x="91377" y="271272"/>
                        <a:pt x="91567" y="278130"/>
                      </a:cubicBezTo>
                      <a:cubicBezTo>
                        <a:pt x="91758" y="283718"/>
                        <a:pt x="96393" y="288036"/>
                        <a:pt x="101981" y="287845"/>
                      </a:cubicBezTo>
                      <a:cubicBezTo>
                        <a:pt x="107569" y="287655"/>
                        <a:pt x="111887" y="283019"/>
                        <a:pt x="111697" y="277432"/>
                      </a:cubicBezTo>
                      <a:lnTo>
                        <a:pt x="111506" y="277432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77" name="Dowolny kształt: kształt 176">
                  <a:extLst>
                    <a:ext uri="{FF2B5EF4-FFF2-40B4-BE49-F238E27FC236}">
                      <a16:creationId xmlns:a16="http://schemas.microsoft.com/office/drawing/2014/main" id="{66C9DE4A-AF5F-FF45-C60B-15CF37BCBB19}"/>
                    </a:ext>
                  </a:extLst>
                </p:cNvPr>
                <p:cNvSpPr/>
                <p:nvPr/>
              </p:nvSpPr>
              <p:spPr>
                <a:xfrm>
                  <a:off x="6295479" y="2828696"/>
                  <a:ext cx="163149" cy="54457"/>
                </a:xfrm>
                <a:custGeom>
                  <a:avLst/>
                  <a:gdLst>
                    <a:gd name="csX0" fmla="*/ 3975 w 163149"/>
                    <a:gd name="csY0" fmla="*/ 18008 h 54457"/>
                    <a:gd name="csX1" fmla="*/ 116814 w 163149"/>
                    <a:gd name="csY1" fmla="*/ 54458 h 54457"/>
                    <a:gd name="csX2" fmla="*/ 154914 w 163149"/>
                    <a:gd name="csY2" fmla="*/ 50965 h 54457"/>
                    <a:gd name="csX3" fmla="*/ 162979 w 163149"/>
                    <a:gd name="csY3" fmla="*/ 39281 h 54457"/>
                    <a:gd name="csX4" fmla="*/ 151295 w 163149"/>
                    <a:gd name="csY4" fmla="*/ 31217 h 54457"/>
                    <a:gd name="csX5" fmla="*/ 116814 w 163149"/>
                    <a:gd name="csY5" fmla="*/ 34392 h 54457"/>
                    <a:gd name="csX6" fmla="*/ 16167 w 163149"/>
                    <a:gd name="csY6" fmla="*/ 2070 h 54457"/>
                    <a:gd name="csX7" fmla="*/ 2070 w 163149"/>
                    <a:gd name="csY7" fmla="*/ 3911 h 54457"/>
                    <a:gd name="csX8" fmla="*/ 3912 w 163149"/>
                    <a:gd name="csY8" fmla="*/ 18008 h 54457"/>
                    <a:gd name="csX9" fmla="*/ 3912 w 163149"/>
                    <a:gd name="csY9" fmla="*/ 18008 h 5445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163149" h="54457">
                      <a:moveTo>
                        <a:pt x="3975" y="18008"/>
                      </a:moveTo>
                      <a:cubicBezTo>
                        <a:pt x="32804" y="40043"/>
                        <a:pt x="72428" y="54458"/>
                        <a:pt x="116814" y="54458"/>
                      </a:cubicBezTo>
                      <a:cubicBezTo>
                        <a:pt x="129197" y="54458"/>
                        <a:pt x="141897" y="53378"/>
                        <a:pt x="154914" y="50965"/>
                      </a:cubicBezTo>
                      <a:cubicBezTo>
                        <a:pt x="160375" y="49949"/>
                        <a:pt x="163995" y="44678"/>
                        <a:pt x="162979" y="39281"/>
                      </a:cubicBezTo>
                      <a:cubicBezTo>
                        <a:pt x="161963" y="33883"/>
                        <a:pt x="156693" y="30201"/>
                        <a:pt x="151295" y="31217"/>
                      </a:cubicBezTo>
                      <a:cubicBezTo>
                        <a:pt x="139548" y="33439"/>
                        <a:pt x="128054" y="34392"/>
                        <a:pt x="116814" y="34392"/>
                      </a:cubicBezTo>
                      <a:cubicBezTo>
                        <a:pt x="76810" y="34392"/>
                        <a:pt x="41249" y="21311"/>
                        <a:pt x="16167" y="2070"/>
                      </a:cubicBezTo>
                      <a:cubicBezTo>
                        <a:pt x="11786" y="-1295"/>
                        <a:pt x="5436" y="-470"/>
                        <a:pt x="2070" y="3911"/>
                      </a:cubicBezTo>
                      <a:cubicBezTo>
                        <a:pt x="-1295" y="8293"/>
                        <a:pt x="-470" y="14643"/>
                        <a:pt x="3912" y="18008"/>
                      </a:cubicBezTo>
                      <a:lnTo>
                        <a:pt x="3912" y="18008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78" name="Grafika 122">
                <a:extLst>
                  <a:ext uri="{FF2B5EF4-FFF2-40B4-BE49-F238E27FC236}">
                    <a16:creationId xmlns:a16="http://schemas.microsoft.com/office/drawing/2014/main" id="{77070EE7-48CA-3CA8-7D95-9C4558C18580}"/>
                  </a:ext>
                </a:extLst>
              </p:cNvPr>
              <p:cNvGrpSpPr/>
              <p:nvPr/>
            </p:nvGrpSpPr>
            <p:grpSpPr>
              <a:xfrm>
                <a:off x="6220078" y="3469195"/>
                <a:ext cx="311150" cy="181800"/>
                <a:chOff x="6220078" y="3469195"/>
                <a:chExt cx="311150" cy="181800"/>
              </a:xfrm>
            </p:grpSpPr>
            <p:sp>
              <p:nvSpPr>
                <p:cNvPr id="179" name="Dowolny kształt: kształt 178">
                  <a:extLst>
                    <a:ext uri="{FF2B5EF4-FFF2-40B4-BE49-F238E27FC236}">
                      <a16:creationId xmlns:a16="http://schemas.microsoft.com/office/drawing/2014/main" id="{9037FDEC-9F8C-18B1-CFE4-4970D498F9CD}"/>
                    </a:ext>
                  </a:extLst>
                </p:cNvPr>
                <p:cNvSpPr/>
                <p:nvPr/>
              </p:nvSpPr>
              <p:spPr>
                <a:xfrm>
                  <a:off x="6220078" y="3469195"/>
                  <a:ext cx="167322" cy="181800"/>
                </a:xfrm>
                <a:custGeom>
                  <a:avLst/>
                  <a:gdLst>
                    <a:gd name="csX0" fmla="*/ 74422 w 167322"/>
                    <a:gd name="csY0" fmla="*/ 144208 h 181800"/>
                    <a:gd name="csX1" fmla="*/ 42482 w 167322"/>
                    <a:gd name="csY1" fmla="*/ 144208 h 181800"/>
                    <a:gd name="csX2" fmla="*/ 42482 w 167322"/>
                    <a:gd name="csY2" fmla="*/ 37338 h 181800"/>
                    <a:gd name="csX3" fmla="*/ 74422 w 167322"/>
                    <a:gd name="csY3" fmla="*/ 37338 h 181800"/>
                    <a:gd name="csX4" fmla="*/ 123889 w 167322"/>
                    <a:gd name="csY4" fmla="*/ 90614 h 181800"/>
                    <a:gd name="csX5" fmla="*/ 74422 w 167322"/>
                    <a:gd name="csY5" fmla="*/ 144208 h 181800"/>
                    <a:gd name="csX6" fmla="*/ 74422 w 167322"/>
                    <a:gd name="csY6" fmla="*/ 0 h 181800"/>
                    <a:gd name="csX7" fmla="*/ 0 w 167322"/>
                    <a:gd name="csY7" fmla="*/ 0 h 181800"/>
                    <a:gd name="csX8" fmla="*/ 0 w 167322"/>
                    <a:gd name="csY8" fmla="*/ 181801 h 181800"/>
                    <a:gd name="csX9" fmla="*/ 74422 w 167322"/>
                    <a:gd name="csY9" fmla="*/ 181801 h 181800"/>
                    <a:gd name="csX10" fmla="*/ 167323 w 167322"/>
                    <a:gd name="csY10" fmla="*/ 90678 h 181800"/>
                    <a:gd name="csX11" fmla="*/ 74422 w 167322"/>
                    <a:gd name="csY11" fmla="*/ 0 h 18180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167322" h="181800">
                      <a:moveTo>
                        <a:pt x="74422" y="144208"/>
                      </a:moveTo>
                      <a:lnTo>
                        <a:pt x="42482" y="144208"/>
                      </a:lnTo>
                      <a:lnTo>
                        <a:pt x="42482" y="37338"/>
                      </a:lnTo>
                      <a:lnTo>
                        <a:pt x="74422" y="37338"/>
                      </a:lnTo>
                      <a:cubicBezTo>
                        <a:pt x="106871" y="37338"/>
                        <a:pt x="123889" y="56642"/>
                        <a:pt x="123889" y="90614"/>
                      </a:cubicBezTo>
                      <a:cubicBezTo>
                        <a:pt x="123889" y="124587"/>
                        <a:pt x="106617" y="144208"/>
                        <a:pt x="74422" y="144208"/>
                      </a:cubicBezTo>
                      <a:moveTo>
                        <a:pt x="74422" y="0"/>
                      </a:moveTo>
                      <a:lnTo>
                        <a:pt x="0" y="0"/>
                      </a:lnTo>
                      <a:lnTo>
                        <a:pt x="0" y="181801"/>
                      </a:lnTo>
                      <a:lnTo>
                        <a:pt x="74422" y="181801"/>
                      </a:lnTo>
                      <a:cubicBezTo>
                        <a:pt x="131826" y="181801"/>
                        <a:pt x="167323" y="145478"/>
                        <a:pt x="167323" y="90678"/>
                      </a:cubicBezTo>
                      <a:cubicBezTo>
                        <a:pt x="167323" y="35877"/>
                        <a:pt x="132017" y="0"/>
                        <a:pt x="74422" y="0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0" name="Dowolny kształt: kształt 179">
                  <a:extLst>
                    <a:ext uri="{FF2B5EF4-FFF2-40B4-BE49-F238E27FC236}">
                      <a16:creationId xmlns:a16="http://schemas.microsoft.com/office/drawing/2014/main" id="{36C51A29-CAE6-22A5-F234-C309F854C182}"/>
                    </a:ext>
                  </a:extLst>
                </p:cNvPr>
                <p:cNvSpPr/>
                <p:nvPr/>
              </p:nvSpPr>
              <p:spPr>
                <a:xfrm>
                  <a:off x="6408928" y="3471798"/>
                  <a:ext cx="122301" cy="124396"/>
                </a:xfrm>
                <a:custGeom>
                  <a:avLst/>
                  <a:gdLst>
                    <a:gd name="csX0" fmla="*/ 0 w 122301"/>
                    <a:gd name="csY0" fmla="*/ 78740 h 124396"/>
                    <a:gd name="csX1" fmla="*/ 44005 w 122301"/>
                    <a:gd name="csY1" fmla="*/ 78740 h 124396"/>
                    <a:gd name="csX2" fmla="*/ 44005 w 122301"/>
                    <a:gd name="csY2" fmla="*/ 124397 h 124396"/>
                    <a:gd name="csX3" fmla="*/ 78295 w 122301"/>
                    <a:gd name="csY3" fmla="*/ 124397 h 124396"/>
                    <a:gd name="csX4" fmla="*/ 78295 w 122301"/>
                    <a:gd name="csY4" fmla="*/ 78740 h 124396"/>
                    <a:gd name="csX5" fmla="*/ 122301 w 122301"/>
                    <a:gd name="csY5" fmla="*/ 78740 h 124396"/>
                    <a:gd name="csX6" fmla="*/ 122301 w 122301"/>
                    <a:gd name="csY6" fmla="*/ 45339 h 124396"/>
                    <a:gd name="csX7" fmla="*/ 78295 w 122301"/>
                    <a:gd name="csY7" fmla="*/ 45339 h 124396"/>
                    <a:gd name="csX8" fmla="*/ 78295 w 122301"/>
                    <a:gd name="csY8" fmla="*/ 0 h 124396"/>
                    <a:gd name="csX9" fmla="*/ 44005 w 122301"/>
                    <a:gd name="csY9" fmla="*/ 0 h 124396"/>
                    <a:gd name="csX10" fmla="*/ 44005 w 122301"/>
                    <a:gd name="csY10" fmla="*/ 45339 h 124396"/>
                    <a:gd name="csX11" fmla="*/ 0 w 122301"/>
                    <a:gd name="csY11" fmla="*/ 45339 h 124396"/>
                    <a:gd name="csX12" fmla="*/ 0 w 122301"/>
                    <a:gd name="csY12" fmla="*/ 78740 h 1243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22301" h="124396">
                      <a:moveTo>
                        <a:pt x="0" y="78740"/>
                      </a:moveTo>
                      <a:lnTo>
                        <a:pt x="44005" y="78740"/>
                      </a:lnTo>
                      <a:lnTo>
                        <a:pt x="44005" y="124397"/>
                      </a:lnTo>
                      <a:lnTo>
                        <a:pt x="78295" y="124397"/>
                      </a:lnTo>
                      <a:lnTo>
                        <a:pt x="78295" y="78740"/>
                      </a:lnTo>
                      <a:lnTo>
                        <a:pt x="122301" y="78740"/>
                      </a:lnTo>
                      <a:lnTo>
                        <a:pt x="122301" y="45339"/>
                      </a:lnTo>
                      <a:lnTo>
                        <a:pt x="78295" y="45339"/>
                      </a:lnTo>
                      <a:lnTo>
                        <a:pt x="78295" y="0"/>
                      </a:lnTo>
                      <a:lnTo>
                        <a:pt x="44005" y="0"/>
                      </a:lnTo>
                      <a:lnTo>
                        <a:pt x="44005" y="45339"/>
                      </a:lnTo>
                      <a:lnTo>
                        <a:pt x="0" y="45339"/>
                      </a:lnTo>
                      <a:lnTo>
                        <a:pt x="0" y="78740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81" name="Grafika 122">
                <a:extLst>
                  <a:ext uri="{FF2B5EF4-FFF2-40B4-BE49-F238E27FC236}">
                    <a16:creationId xmlns:a16="http://schemas.microsoft.com/office/drawing/2014/main" id="{2E8B8896-FCF9-8C8F-173E-D13D8C4D4AD6}"/>
                  </a:ext>
                </a:extLst>
              </p:cNvPr>
              <p:cNvGrpSpPr/>
              <p:nvPr/>
            </p:nvGrpSpPr>
            <p:grpSpPr>
              <a:xfrm>
                <a:off x="6073457" y="3166364"/>
                <a:ext cx="659891" cy="158750"/>
                <a:chOff x="6073457" y="3166364"/>
                <a:chExt cx="659891" cy="158750"/>
              </a:xfrm>
              <a:solidFill>
                <a:srgbClr val="004D44"/>
              </a:solidFill>
            </p:grpSpPr>
            <p:sp>
              <p:nvSpPr>
                <p:cNvPr id="182" name="Dowolny kształt: kształt 181">
                  <a:extLst>
                    <a:ext uri="{FF2B5EF4-FFF2-40B4-BE49-F238E27FC236}">
                      <a16:creationId xmlns:a16="http://schemas.microsoft.com/office/drawing/2014/main" id="{81151953-8D0D-5CEE-91EC-1253ADBDE543}"/>
                    </a:ext>
                  </a:extLst>
                </p:cNvPr>
                <p:cNvSpPr/>
                <p:nvPr/>
              </p:nvSpPr>
              <p:spPr>
                <a:xfrm>
                  <a:off x="6073457" y="3166364"/>
                  <a:ext cx="118236" cy="123951"/>
                </a:xfrm>
                <a:custGeom>
                  <a:avLst/>
                  <a:gdLst>
                    <a:gd name="csX0" fmla="*/ 59118 w 118236"/>
                    <a:gd name="csY0" fmla="*/ 123952 h 123951"/>
                    <a:gd name="csX1" fmla="*/ 0 w 118236"/>
                    <a:gd name="csY1" fmla="*/ 61976 h 123951"/>
                    <a:gd name="csX2" fmla="*/ 59118 w 118236"/>
                    <a:gd name="csY2" fmla="*/ 0 h 123951"/>
                    <a:gd name="csX3" fmla="*/ 118237 w 118236"/>
                    <a:gd name="csY3" fmla="*/ 61976 h 123951"/>
                    <a:gd name="csX4" fmla="*/ 59118 w 118236"/>
                    <a:gd name="csY4" fmla="*/ 123952 h 123951"/>
                    <a:gd name="csX5" fmla="*/ 59118 w 118236"/>
                    <a:gd name="csY5" fmla="*/ 106426 h 123951"/>
                    <a:gd name="csX6" fmla="*/ 97790 w 118236"/>
                    <a:gd name="csY6" fmla="*/ 62039 h 123951"/>
                    <a:gd name="csX7" fmla="*/ 59118 w 118236"/>
                    <a:gd name="csY7" fmla="*/ 17653 h 123951"/>
                    <a:gd name="csX8" fmla="*/ 20447 w 118236"/>
                    <a:gd name="csY8" fmla="*/ 62039 h 123951"/>
                    <a:gd name="csX9" fmla="*/ 59118 w 118236"/>
                    <a:gd name="csY9" fmla="*/ 106426 h 12395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118236" h="123951">
                      <a:moveTo>
                        <a:pt x="59118" y="123952"/>
                      </a:moveTo>
                      <a:cubicBezTo>
                        <a:pt x="24130" y="123952"/>
                        <a:pt x="0" y="97663"/>
                        <a:pt x="0" y="61976"/>
                      </a:cubicBezTo>
                      <a:cubicBezTo>
                        <a:pt x="0" y="26289"/>
                        <a:pt x="24130" y="0"/>
                        <a:pt x="59118" y="0"/>
                      </a:cubicBezTo>
                      <a:cubicBezTo>
                        <a:pt x="94107" y="0"/>
                        <a:pt x="118237" y="26289"/>
                        <a:pt x="118237" y="61976"/>
                      </a:cubicBezTo>
                      <a:cubicBezTo>
                        <a:pt x="118237" y="97663"/>
                        <a:pt x="94043" y="123952"/>
                        <a:pt x="59118" y="123952"/>
                      </a:cubicBezTo>
                      <a:moveTo>
                        <a:pt x="59118" y="106426"/>
                      </a:moveTo>
                      <a:cubicBezTo>
                        <a:pt x="82296" y="106426"/>
                        <a:pt x="97790" y="87757"/>
                        <a:pt x="97790" y="62039"/>
                      </a:cubicBezTo>
                      <a:cubicBezTo>
                        <a:pt x="97790" y="36322"/>
                        <a:pt x="82296" y="17653"/>
                        <a:pt x="59118" y="17653"/>
                      </a:cubicBezTo>
                      <a:cubicBezTo>
                        <a:pt x="35941" y="17653"/>
                        <a:pt x="20447" y="36322"/>
                        <a:pt x="20447" y="62039"/>
                      </a:cubicBezTo>
                      <a:cubicBezTo>
                        <a:pt x="20447" y="87757"/>
                        <a:pt x="35941" y="106426"/>
                        <a:pt x="59118" y="106426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3" name="Dowolny kształt: kształt 182">
                  <a:extLst>
                    <a:ext uri="{FF2B5EF4-FFF2-40B4-BE49-F238E27FC236}">
                      <a16:creationId xmlns:a16="http://schemas.microsoft.com/office/drawing/2014/main" id="{3067633A-13BA-5E2A-1AA5-19D916B10BA5}"/>
                    </a:ext>
                  </a:extLst>
                </p:cNvPr>
                <p:cNvSpPr/>
                <p:nvPr/>
              </p:nvSpPr>
              <p:spPr>
                <a:xfrm>
                  <a:off x="6204077" y="3167507"/>
                  <a:ext cx="89788" cy="122808"/>
                </a:xfrm>
                <a:custGeom>
                  <a:avLst/>
                  <a:gdLst>
                    <a:gd name="csX0" fmla="*/ 89789 w 89788"/>
                    <a:gd name="csY0" fmla="*/ 0 h 122808"/>
                    <a:gd name="csX1" fmla="*/ 89789 w 89788"/>
                    <a:gd name="csY1" fmla="*/ 121793 h 122808"/>
                    <a:gd name="csX2" fmla="*/ 73406 w 89788"/>
                    <a:gd name="csY2" fmla="*/ 121793 h 122808"/>
                    <a:gd name="csX3" fmla="*/ 71120 w 89788"/>
                    <a:gd name="csY3" fmla="*/ 108395 h 122808"/>
                    <a:gd name="csX4" fmla="*/ 42101 w 89788"/>
                    <a:gd name="csY4" fmla="*/ 122809 h 122808"/>
                    <a:gd name="csX5" fmla="*/ 0 w 89788"/>
                    <a:gd name="csY5" fmla="*/ 77216 h 122808"/>
                    <a:gd name="csX6" fmla="*/ 42101 w 89788"/>
                    <a:gd name="csY6" fmla="*/ 31623 h 122808"/>
                    <a:gd name="csX7" fmla="*/ 70993 w 89788"/>
                    <a:gd name="csY7" fmla="*/ 45021 h 122808"/>
                    <a:gd name="csX8" fmla="*/ 70993 w 89788"/>
                    <a:gd name="csY8" fmla="*/ 0 h 122808"/>
                    <a:gd name="csX9" fmla="*/ 89789 w 89788"/>
                    <a:gd name="csY9" fmla="*/ 0 h 122808"/>
                    <a:gd name="csX10" fmla="*/ 45212 w 89788"/>
                    <a:gd name="csY10" fmla="*/ 106997 h 122808"/>
                    <a:gd name="csX11" fmla="*/ 71120 w 89788"/>
                    <a:gd name="csY11" fmla="*/ 77660 h 122808"/>
                    <a:gd name="csX12" fmla="*/ 45212 w 89788"/>
                    <a:gd name="csY12" fmla="*/ 47752 h 122808"/>
                    <a:gd name="csX13" fmla="*/ 19304 w 89788"/>
                    <a:gd name="csY13" fmla="*/ 77343 h 122808"/>
                    <a:gd name="csX14" fmla="*/ 45212 w 89788"/>
                    <a:gd name="csY14" fmla="*/ 107061 h 12280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89788" h="122808">
                      <a:moveTo>
                        <a:pt x="89789" y="0"/>
                      </a:moveTo>
                      <a:lnTo>
                        <a:pt x="89789" y="121793"/>
                      </a:lnTo>
                      <a:lnTo>
                        <a:pt x="73406" y="121793"/>
                      </a:lnTo>
                      <a:lnTo>
                        <a:pt x="71120" y="108395"/>
                      </a:lnTo>
                      <a:cubicBezTo>
                        <a:pt x="65405" y="116205"/>
                        <a:pt x="56197" y="122809"/>
                        <a:pt x="42101" y="122809"/>
                      </a:cubicBezTo>
                      <a:cubicBezTo>
                        <a:pt x="17970" y="122809"/>
                        <a:pt x="0" y="105727"/>
                        <a:pt x="0" y="77216"/>
                      </a:cubicBezTo>
                      <a:cubicBezTo>
                        <a:pt x="0" y="48704"/>
                        <a:pt x="17970" y="31623"/>
                        <a:pt x="42101" y="31623"/>
                      </a:cubicBezTo>
                      <a:cubicBezTo>
                        <a:pt x="55626" y="31623"/>
                        <a:pt x="65278" y="37211"/>
                        <a:pt x="70993" y="45021"/>
                      </a:cubicBezTo>
                      <a:lnTo>
                        <a:pt x="70993" y="0"/>
                      </a:lnTo>
                      <a:lnTo>
                        <a:pt x="89789" y="0"/>
                      </a:lnTo>
                      <a:close/>
                      <a:moveTo>
                        <a:pt x="45212" y="106997"/>
                      </a:moveTo>
                      <a:cubicBezTo>
                        <a:pt x="60896" y="106997"/>
                        <a:pt x="71120" y="94805"/>
                        <a:pt x="71120" y="77660"/>
                      </a:cubicBezTo>
                      <a:cubicBezTo>
                        <a:pt x="71120" y="60515"/>
                        <a:pt x="60896" y="47752"/>
                        <a:pt x="45212" y="47752"/>
                      </a:cubicBezTo>
                      <a:cubicBezTo>
                        <a:pt x="29527" y="47752"/>
                        <a:pt x="19304" y="59944"/>
                        <a:pt x="19304" y="77343"/>
                      </a:cubicBezTo>
                      <a:cubicBezTo>
                        <a:pt x="19304" y="94742"/>
                        <a:pt x="29527" y="107061"/>
                        <a:pt x="45212" y="107061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4" name="Dowolny kształt: kształt 183">
                  <a:extLst>
                    <a:ext uri="{FF2B5EF4-FFF2-40B4-BE49-F238E27FC236}">
                      <a16:creationId xmlns:a16="http://schemas.microsoft.com/office/drawing/2014/main" id="{4D6DF263-0CE2-E893-013D-9F5FDDC44401}"/>
                    </a:ext>
                  </a:extLst>
                </p:cNvPr>
                <p:cNvSpPr/>
                <p:nvPr/>
              </p:nvSpPr>
              <p:spPr>
                <a:xfrm>
                  <a:off x="6303771" y="3200209"/>
                  <a:ext cx="137414" cy="89090"/>
                </a:xfrm>
                <a:custGeom>
                  <a:avLst/>
                  <a:gdLst>
                    <a:gd name="csX0" fmla="*/ 19812 w 137414"/>
                    <a:gd name="csY0" fmla="*/ 0 h 89090"/>
                    <a:gd name="csX1" fmla="*/ 40196 w 137414"/>
                    <a:gd name="csY1" fmla="*/ 68136 h 89090"/>
                    <a:gd name="csX2" fmla="*/ 60516 w 137414"/>
                    <a:gd name="csY2" fmla="*/ 0 h 89090"/>
                    <a:gd name="csX3" fmla="*/ 77788 w 137414"/>
                    <a:gd name="csY3" fmla="*/ 0 h 89090"/>
                    <a:gd name="csX4" fmla="*/ 97282 w 137414"/>
                    <a:gd name="csY4" fmla="*/ 68136 h 89090"/>
                    <a:gd name="csX5" fmla="*/ 118301 w 137414"/>
                    <a:gd name="csY5" fmla="*/ 0 h 89090"/>
                    <a:gd name="csX6" fmla="*/ 137414 w 137414"/>
                    <a:gd name="csY6" fmla="*/ 0 h 89090"/>
                    <a:gd name="csX7" fmla="*/ 107887 w 137414"/>
                    <a:gd name="csY7" fmla="*/ 89090 h 89090"/>
                    <a:gd name="csX8" fmla="*/ 87694 w 137414"/>
                    <a:gd name="csY8" fmla="*/ 89090 h 89090"/>
                    <a:gd name="csX9" fmla="*/ 68961 w 137414"/>
                    <a:gd name="csY9" fmla="*/ 28511 h 89090"/>
                    <a:gd name="csX10" fmla="*/ 49403 w 137414"/>
                    <a:gd name="csY10" fmla="*/ 89090 h 89090"/>
                    <a:gd name="csX11" fmla="*/ 29020 w 137414"/>
                    <a:gd name="csY11" fmla="*/ 89090 h 89090"/>
                    <a:gd name="csX12" fmla="*/ 0 w 137414"/>
                    <a:gd name="csY12" fmla="*/ 0 h 89090"/>
                    <a:gd name="csX13" fmla="*/ 19812 w 137414"/>
                    <a:gd name="csY13" fmla="*/ 0 h 8909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37414" h="89090">
                      <a:moveTo>
                        <a:pt x="19812" y="0"/>
                      </a:moveTo>
                      <a:lnTo>
                        <a:pt x="40196" y="68136"/>
                      </a:lnTo>
                      <a:lnTo>
                        <a:pt x="60516" y="0"/>
                      </a:lnTo>
                      <a:lnTo>
                        <a:pt x="77788" y="0"/>
                      </a:lnTo>
                      <a:lnTo>
                        <a:pt x="97282" y="68136"/>
                      </a:lnTo>
                      <a:lnTo>
                        <a:pt x="118301" y="0"/>
                      </a:lnTo>
                      <a:lnTo>
                        <a:pt x="137414" y="0"/>
                      </a:lnTo>
                      <a:lnTo>
                        <a:pt x="107887" y="89090"/>
                      </a:lnTo>
                      <a:lnTo>
                        <a:pt x="87694" y="89090"/>
                      </a:lnTo>
                      <a:lnTo>
                        <a:pt x="68961" y="28511"/>
                      </a:lnTo>
                      <a:lnTo>
                        <a:pt x="49403" y="89090"/>
                      </a:lnTo>
                      <a:lnTo>
                        <a:pt x="29020" y="89090"/>
                      </a:lnTo>
                      <a:lnTo>
                        <a:pt x="0" y="0"/>
                      </a:lnTo>
                      <a:lnTo>
                        <a:pt x="19812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5" name="Dowolny kształt: kształt 184">
                  <a:extLst>
                    <a:ext uri="{FF2B5EF4-FFF2-40B4-BE49-F238E27FC236}">
                      <a16:creationId xmlns:a16="http://schemas.microsoft.com/office/drawing/2014/main" id="{26D70D7E-A970-5F95-9230-DE98D0E8FD57}"/>
                    </a:ext>
                  </a:extLst>
                </p:cNvPr>
                <p:cNvSpPr/>
                <p:nvPr/>
              </p:nvSpPr>
              <p:spPr>
                <a:xfrm>
                  <a:off x="6444107" y="3199129"/>
                  <a:ext cx="88836" cy="91313"/>
                </a:xfrm>
                <a:custGeom>
                  <a:avLst/>
                  <a:gdLst>
                    <a:gd name="csX0" fmla="*/ 42037 w 88836"/>
                    <a:gd name="csY0" fmla="*/ 0 h 91313"/>
                    <a:gd name="csX1" fmla="*/ 79248 w 88836"/>
                    <a:gd name="csY1" fmla="*/ 32385 h 91313"/>
                    <a:gd name="csX2" fmla="*/ 79248 w 88836"/>
                    <a:gd name="csY2" fmla="*/ 68072 h 91313"/>
                    <a:gd name="csX3" fmla="*/ 84963 w 88836"/>
                    <a:gd name="csY3" fmla="*/ 73787 h 91313"/>
                    <a:gd name="csX4" fmla="*/ 88837 w 88836"/>
                    <a:gd name="csY4" fmla="*/ 73787 h 91313"/>
                    <a:gd name="csX5" fmla="*/ 88837 w 88836"/>
                    <a:gd name="csY5" fmla="*/ 90170 h 91313"/>
                    <a:gd name="csX6" fmla="*/ 78930 w 88836"/>
                    <a:gd name="csY6" fmla="*/ 90170 h 91313"/>
                    <a:gd name="csX7" fmla="*/ 62548 w 88836"/>
                    <a:gd name="csY7" fmla="*/ 75946 h 91313"/>
                    <a:gd name="csX8" fmla="*/ 33084 w 88836"/>
                    <a:gd name="csY8" fmla="*/ 91313 h 91313"/>
                    <a:gd name="csX9" fmla="*/ 0 w 88836"/>
                    <a:gd name="csY9" fmla="*/ 65151 h 91313"/>
                    <a:gd name="csX10" fmla="*/ 38100 w 88836"/>
                    <a:gd name="csY10" fmla="*/ 36640 h 91313"/>
                    <a:gd name="csX11" fmla="*/ 60515 w 88836"/>
                    <a:gd name="csY11" fmla="*/ 36640 h 91313"/>
                    <a:gd name="csX12" fmla="*/ 60515 w 88836"/>
                    <a:gd name="csY12" fmla="*/ 31306 h 91313"/>
                    <a:gd name="csX13" fmla="*/ 41021 w 88836"/>
                    <a:gd name="csY13" fmla="*/ 15367 h 91313"/>
                    <a:gd name="csX14" fmla="*/ 21018 w 88836"/>
                    <a:gd name="csY14" fmla="*/ 28385 h 91313"/>
                    <a:gd name="csX15" fmla="*/ 2603 w 88836"/>
                    <a:gd name="csY15" fmla="*/ 28385 h 91313"/>
                    <a:gd name="csX16" fmla="*/ 41973 w 88836"/>
                    <a:gd name="csY16" fmla="*/ 190 h 91313"/>
                    <a:gd name="csX17" fmla="*/ 35751 w 88836"/>
                    <a:gd name="csY17" fmla="*/ 76517 h 91313"/>
                    <a:gd name="csX18" fmla="*/ 60642 w 88836"/>
                    <a:gd name="csY18" fmla="*/ 53530 h 91313"/>
                    <a:gd name="csX19" fmla="*/ 60642 w 88836"/>
                    <a:gd name="csY19" fmla="*/ 50356 h 91313"/>
                    <a:gd name="csX20" fmla="*/ 37338 w 88836"/>
                    <a:gd name="csY20" fmla="*/ 50356 h 91313"/>
                    <a:gd name="csX21" fmla="*/ 19240 w 88836"/>
                    <a:gd name="csY21" fmla="*/ 63754 h 91313"/>
                    <a:gd name="csX22" fmla="*/ 35751 w 88836"/>
                    <a:gd name="csY22" fmla="*/ 76391 h 9131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88836" h="91313">
                      <a:moveTo>
                        <a:pt x="42037" y="0"/>
                      </a:moveTo>
                      <a:cubicBezTo>
                        <a:pt x="65723" y="0"/>
                        <a:pt x="79248" y="11367"/>
                        <a:pt x="79248" y="32385"/>
                      </a:cubicBezTo>
                      <a:lnTo>
                        <a:pt x="79248" y="68072"/>
                      </a:lnTo>
                      <a:cubicBezTo>
                        <a:pt x="79248" y="72580"/>
                        <a:pt x="81153" y="73787"/>
                        <a:pt x="84963" y="73787"/>
                      </a:cubicBezTo>
                      <a:lnTo>
                        <a:pt x="88837" y="73787"/>
                      </a:lnTo>
                      <a:lnTo>
                        <a:pt x="88837" y="90170"/>
                      </a:lnTo>
                      <a:lnTo>
                        <a:pt x="78930" y="90170"/>
                      </a:lnTo>
                      <a:cubicBezTo>
                        <a:pt x="66738" y="90170"/>
                        <a:pt x="62548" y="84836"/>
                        <a:pt x="62548" y="75946"/>
                      </a:cubicBezTo>
                      <a:cubicBezTo>
                        <a:pt x="56642" y="85027"/>
                        <a:pt x="47561" y="91313"/>
                        <a:pt x="33084" y="91313"/>
                      </a:cubicBezTo>
                      <a:cubicBezTo>
                        <a:pt x="13589" y="91313"/>
                        <a:pt x="0" y="81724"/>
                        <a:pt x="0" y="65151"/>
                      </a:cubicBezTo>
                      <a:cubicBezTo>
                        <a:pt x="0" y="46863"/>
                        <a:pt x="13208" y="36640"/>
                        <a:pt x="38100" y="36640"/>
                      </a:cubicBezTo>
                      <a:lnTo>
                        <a:pt x="60515" y="36640"/>
                      </a:lnTo>
                      <a:lnTo>
                        <a:pt x="60515" y="31306"/>
                      </a:lnTo>
                      <a:cubicBezTo>
                        <a:pt x="60515" y="21400"/>
                        <a:pt x="53340" y="15367"/>
                        <a:pt x="41021" y="15367"/>
                      </a:cubicBezTo>
                      <a:cubicBezTo>
                        <a:pt x="29909" y="15367"/>
                        <a:pt x="22352" y="20574"/>
                        <a:pt x="21018" y="28385"/>
                      </a:cubicBezTo>
                      <a:lnTo>
                        <a:pt x="2603" y="28385"/>
                      </a:lnTo>
                      <a:cubicBezTo>
                        <a:pt x="4509" y="10986"/>
                        <a:pt x="19431" y="190"/>
                        <a:pt x="41973" y="190"/>
                      </a:cubicBezTo>
                      <a:moveTo>
                        <a:pt x="35751" y="76517"/>
                      </a:moveTo>
                      <a:cubicBezTo>
                        <a:pt x="51435" y="76517"/>
                        <a:pt x="60452" y="67310"/>
                        <a:pt x="60642" y="53530"/>
                      </a:cubicBezTo>
                      <a:lnTo>
                        <a:pt x="60642" y="50356"/>
                      </a:lnTo>
                      <a:lnTo>
                        <a:pt x="37338" y="50356"/>
                      </a:lnTo>
                      <a:cubicBezTo>
                        <a:pt x="25654" y="50356"/>
                        <a:pt x="19240" y="54737"/>
                        <a:pt x="19240" y="63754"/>
                      </a:cubicBezTo>
                      <a:cubicBezTo>
                        <a:pt x="19240" y="71247"/>
                        <a:pt x="25527" y="76391"/>
                        <a:pt x="35751" y="76391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6" name="Dowolny kształt: kształt 185">
                  <a:extLst>
                    <a:ext uri="{FF2B5EF4-FFF2-40B4-BE49-F238E27FC236}">
                      <a16:creationId xmlns:a16="http://schemas.microsoft.com/office/drawing/2014/main" id="{06552BD8-A506-9FAF-636A-7487573E1C8C}"/>
                    </a:ext>
                  </a:extLst>
                </p:cNvPr>
                <p:cNvSpPr/>
                <p:nvPr/>
              </p:nvSpPr>
              <p:spPr>
                <a:xfrm>
                  <a:off x="6539865" y="3199129"/>
                  <a:ext cx="89725" cy="125984"/>
                </a:xfrm>
                <a:custGeom>
                  <a:avLst/>
                  <a:gdLst>
                    <a:gd name="csX0" fmla="*/ 45593 w 89725"/>
                    <a:gd name="csY0" fmla="*/ 110680 h 125984"/>
                    <a:gd name="csX1" fmla="*/ 71183 w 89725"/>
                    <a:gd name="csY1" fmla="*/ 85789 h 125984"/>
                    <a:gd name="csX2" fmla="*/ 71183 w 89725"/>
                    <a:gd name="csY2" fmla="*/ 75883 h 125984"/>
                    <a:gd name="csX3" fmla="*/ 42101 w 89725"/>
                    <a:gd name="csY3" fmla="*/ 90551 h 125984"/>
                    <a:gd name="csX4" fmla="*/ 0 w 89725"/>
                    <a:gd name="csY4" fmla="*/ 45276 h 125984"/>
                    <a:gd name="csX5" fmla="*/ 42101 w 89725"/>
                    <a:gd name="csY5" fmla="*/ 0 h 125984"/>
                    <a:gd name="csX6" fmla="*/ 71310 w 89725"/>
                    <a:gd name="csY6" fmla="*/ 14986 h 125984"/>
                    <a:gd name="csX7" fmla="*/ 73342 w 89725"/>
                    <a:gd name="csY7" fmla="*/ 1080 h 125984"/>
                    <a:gd name="csX8" fmla="*/ 89726 w 89725"/>
                    <a:gd name="csY8" fmla="*/ 1080 h 125984"/>
                    <a:gd name="csX9" fmla="*/ 89726 w 89725"/>
                    <a:gd name="csY9" fmla="*/ 86487 h 125984"/>
                    <a:gd name="csX10" fmla="*/ 44132 w 89725"/>
                    <a:gd name="csY10" fmla="*/ 125984 h 125984"/>
                    <a:gd name="csX11" fmla="*/ 2159 w 89725"/>
                    <a:gd name="csY11" fmla="*/ 94996 h 125984"/>
                    <a:gd name="csX12" fmla="*/ 21272 w 89725"/>
                    <a:gd name="csY12" fmla="*/ 94996 h 125984"/>
                    <a:gd name="csX13" fmla="*/ 45466 w 89725"/>
                    <a:gd name="csY13" fmla="*/ 110680 h 125984"/>
                    <a:gd name="csX14" fmla="*/ 45212 w 89725"/>
                    <a:gd name="csY14" fmla="*/ 74676 h 125984"/>
                    <a:gd name="csX15" fmla="*/ 71120 w 89725"/>
                    <a:gd name="csY15" fmla="*/ 45657 h 125984"/>
                    <a:gd name="csX16" fmla="*/ 45212 w 89725"/>
                    <a:gd name="csY16" fmla="*/ 15939 h 125984"/>
                    <a:gd name="csX17" fmla="*/ 19303 w 89725"/>
                    <a:gd name="csY17" fmla="*/ 45276 h 125984"/>
                    <a:gd name="csX18" fmla="*/ 45212 w 89725"/>
                    <a:gd name="csY18" fmla="*/ 74740 h 12598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89725" h="125984">
                      <a:moveTo>
                        <a:pt x="45593" y="110680"/>
                      </a:moveTo>
                      <a:cubicBezTo>
                        <a:pt x="61976" y="110680"/>
                        <a:pt x="71183" y="102870"/>
                        <a:pt x="71183" y="85789"/>
                      </a:cubicBezTo>
                      <a:lnTo>
                        <a:pt x="71183" y="75883"/>
                      </a:lnTo>
                      <a:cubicBezTo>
                        <a:pt x="65278" y="84773"/>
                        <a:pt x="56070" y="90551"/>
                        <a:pt x="42101" y="90551"/>
                      </a:cubicBezTo>
                      <a:cubicBezTo>
                        <a:pt x="17970" y="90551"/>
                        <a:pt x="0" y="73723"/>
                        <a:pt x="0" y="45276"/>
                      </a:cubicBezTo>
                      <a:cubicBezTo>
                        <a:pt x="0" y="16828"/>
                        <a:pt x="17970" y="0"/>
                        <a:pt x="42101" y="0"/>
                      </a:cubicBezTo>
                      <a:cubicBezTo>
                        <a:pt x="56070" y="0"/>
                        <a:pt x="65595" y="6096"/>
                        <a:pt x="71310" y="14986"/>
                      </a:cubicBezTo>
                      <a:lnTo>
                        <a:pt x="73342" y="1080"/>
                      </a:lnTo>
                      <a:lnTo>
                        <a:pt x="89726" y="1080"/>
                      </a:lnTo>
                      <a:lnTo>
                        <a:pt x="89726" y="86487"/>
                      </a:lnTo>
                      <a:cubicBezTo>
                        <a:pt x="89726" y="110617"/>
                        <a:pt x="76200" y="125984"/>
                        <a:pt x="44132" y="125984"/>
                      </a:cubicBezTo>
                      <a:cubicBezTo>
                        <a:pt x="20447" y="125984"/>
                        <a:pt x="3873" y="115062"/>
                        <a:pt x="2159" y="94996"/>
                      </a:cubicBezTo>
                      <a:lnTo>
                        <a:pt x="21272" y="94996"/>
                      </a:lnTo>
                      <a:cubicBezTo>
                        <a:pt x="23558" y="104902"/>
                        <a:pt x="32194" y="110680"/>
                        <a:pt x="45466" y="110680"/>
                      </a:cubicBezTo>
                      <a:moveTo>
                        <a:pt x="45212" y="74676"/>
                      </a:moveTo>
                      <a:cubicBezTo>
                        <a:pt x="60896" y="74676"/>
                        <a:pt x="71120" y="62738"/>
                        <a:pt x="71120" y="45657"/>
                      </a:cubicBezTo>
                      <a:cubicBezTo>
                        <a:pt x="71120" y="28575"/>
                        <a:pt x="60896" y="15939"/>
                        <a:pt x="45212" y="15939"/>
                      </a:cubicBezTo>
                      <a:cubicBezTo>
                        <a:pt x="29528" y="15939"/>
                        <a:pt x="19303" y="28131"/>
                        <a:pt x="19303" y="45276"/>
                      </a:cubicBezTo>
                      <a:cubicBezTo>
                        <a:pt x="19303" y="62421"/>
                        <a:pt x="29528" y="74740"/>
                        <a:pt x="45212" y="74740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87" name="Dowolny kształt: kształt 186">
                  <a:extLst>
                    <a:ext uri="{FF2B5EF4-FFF2-40B4-BE49-F238E27FC236}">
                      <a16:creationId xmlns:a16="http://schemas.microsoft.com/office/drawing/2014/main" id="{1A9EB4B2-8849-C0A7-A567-B744C0D673A7}"/>
                    </a:ext>
                  </a:extLst>
                </p:cNvPr>
                <p:cNvSpPr/>
                <p:nvPr/>
              </p:nvSpPr>
              <p:spPr>
                <a:xfrm>
                  <a:off x="6644513" y="3199129"/>
                  <a:ext cx="88836" cy="91313"/>
                </a:xfrm>
                <a:custGeom>
                  <a:avLst/>
                  <a:gdLst>
                    <a:gd name="csX0" fmla="*/ 42037 w 88836"/>
                    <a:gd name="csY0" fmla="*/ 0 h 91313"/>
                    <a:gd name="csX1" fmla="*/ 79248 w 88836"/>
                    <a:gd name="csY1" fmla="*/ 32385 h 91313"/>
                    <a:gd name="csX2" fmla="*/ 79248 w 88836"/>
                    <a:gd name="csY2" fmla="*/ 68072 h 91313"/>
                    <a:gd name="csX3" fmla="*/ 84963 w 88836"/>
                    <a:gd name="csY3" fmla="*/ 73787 h 91313"/>
                    <a:gd name="csX4" fmla="*/ 88836 w 88836"/>
                    <a:gd name="csY4" fmla="*/ 73787 h 91313"/>
                    <a:gd name="csX5" fmla="*/ 88836 w 88836"/>
                    <a:gd name="csY5" fmla="*/ 90170 h 91313"/>
                    <a:gd name="csX6" fmla="*/ 78931 w 88836"/>
                    <a:gd name="csY6" fmla="*/ 90170 h 91313"/>
                    <a:gd name="csX7" fmla="*/ 62547 w 88836"/>
                    <a:gd name="csY7" fmla="*/ 75946 h 91313"/>
                    <a:gd name="csX8" fmla="*/ 33083 w 88836"/>
                    <a:gd name="csY8" fmla="*/ 91313 h 91313"/>
                    <a:gd name="csX9" fmla="*/ 0 w 88836"/>
                    <a:gd name="csY9" fmla="*/ 65151 h 91313"/>
                    <a:gd name="csX10" fmla="*/ 38100 w 88836"/>
                    <a:gd name="csY10" fmla="*/ 36640 h 91313"/>
                    <a:gd name="csX11" fmla="*/ 60516 w 88836"/>
                    <a:gd name="csY11" fmla="*/ 36640 h 91313"/>
                    <a:gd name="csX12" fmla="*/ 60516 w 88836"/>
                    <a:gd name="csY12" fmla="*/ 31306 h 91313"/>
                    <a:gd name="csX13" fmla="*/ 41021 w 88836"/>
                    <a:gd name="csY13" fmla="*/ 15367 h 91313"/>
                    <a:gd name="csX14" fmla="*/ 21018 w 88836"/>
                    <a:gd name="csY14" fmla="*/ 28385 h 91313"/>
                    <a:gd name="csX15" fmla="*/ 2604 w 88836"/>
                    <a:gd name="csY15" fmla="*/ 28385 h 91313"/>
                    <a:gd name="csX16" fmla="*/ 41973 w 88836"/>
                    <a:gd name="csY16" fmla="*/ 190 h 91313"/>
                    <a:gd name="csX17" fmla="*/ 35751 w 88836"/>
                    <a:gd name="csY17" fmla="*/ 76517 h 91313"/>
                    <a:gd name="csX18" fmla="*/ 60643 w 88836"/>
                    <a:gd name="csY18" fmla="*/ 53530 h 91313"/>
                    <a:gd name="csX19" fmla="*/ 60643 w 88836"/>
                    <a:gd name="csY19" fmla="*/ 50356 h 91313"/>
                    <a:gd name="csX20" fmla="*/ 37338 w 88836"/>
                    <a:gd name="csY20" fmla="*/ 50356 h 91313"/>
                    <a:gd name="csX21" fmla="*/ 19241 w 88836"/>
                    <a:gd name="csY21" fmla="*/ 63754 h 91313"/>
                    <a:gd name="csX22" fmla="*/ 35751 w 88836"/>
                    <a:gd name="csY22" fmla="*/ 76391 h 9131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88836" h="91313">
                      <a:moveTo>
                        <a:pt x="42037" y="0"/>
                      </a:moveTo>
                      <a:cubicBezTo>
                        <a:pt x="65722" y="0"/>
                        <a:pt x="79248" y="11367"/>
                        <a:pt x="79248" y="32385"/>
                      </a:cubicBezTo>
                      <a:lnTo>
                        <a:pt x="79248" y="68072"/>
                      </a:lnTo>
                      <a:cubicBezTo>
                        <a:pt x="79248" y="72580"/>
                        <a:pt x="81153" y="73787"/>
                        <a:pt x="84963" y="73787"/>
                      </a:cubicBezTo>
                      <a:lnTo>
                        <a:pt x="88836" y="73787"/>
                      </a:lnTo>
                      <a:lnTo>
                        <a:pt x="88836" y="90170"/>
                      </a:lnTo>
                      <a:lnTo>
                        <a:pt x="78931" y="90170"/>
                      </a:lnTo>
                      <a:cubicBezTo>
                        <a:pt x="66739" y="90170"/>
                        <a:pt x="62547" y="84836"/>
                        <a:pt x="62547" y="75946"/>
                      </a:cubicBezTo>
                      <a:cubicBezTo>
                        <a:pt x="56642" y="85027"/>
                        <a:pt x="47561" y="91313"/>
                        <a:pt x="33083" y="91313"/>
                      </a:cubicBezTo>
                      <a:cubicBezTo>
                        <a:pt x="13589" y="91313"/>
                        <a:pt x="0" y="81724"/>
                        <a:pt x="0" y="65151"/>
                      </a:cubicBezTo>
                      <a:cubicBezTo>
                        <a:pt x="0" y="46863"/>
                        <a:pt x="13208" y="36640"/>
                        <a:pt x="38100" y="36640"/>
                      </a:cubicBezTo>
                      <a:lnTo>
                        <a:pt x="60516" y="36640"/>
                      </a:lnTo>
                      <a:lnTo>
                        <a:pt x="60516" y="31306"/>
                      </a:lnTo>
                      <a:cubicBezTo>
                        <a:pt x="60516" y="21400"/>
                        <a:pt x="53340" y="15367"/>
                        <a:pt x="41021" y="15367"/>
                      </a:cubicBezTo>
                      <a:cubicBezTo>
                        <a:pt x="29908" y="15367"/>
                        <a:pt x="22352" y="20574"/>
                        <a:pt x="21018" y="28385"/>
                      </a:cubicBezTo>
                      <a:lnTo>
                        <a:pt x="2604" y="28385"/>
                      </a:lnTo>
                      <a:cubicBezTo>
                        <a:pt x="4508" y="10986"/>
                        <a:pt x="19431" y="190"/>
                        <a:pt x="41973" y="190"/>
                      </a:cubicBezTo>
                      <a:moveTo>
                        <a:pt x="35751" y="76517"/>
                      </a:moveTo>
                      <a:cubicBezTo>
                        <a:pt x="51435" y="76517"/>
                        <a:pt x="60452" y="67310"/>
                        <a:pt x="60643" y="53530"/>
                      </a:cubicBezTo>
                      <a:lnTo>
                        <a:pt x="60643" y="50356"/>
                      </a:lnTo>
                      <a:lnTo>
                        <a:pt x="37338" y="50356"/>
                      </a:lnTo>
                      <a:cubicBezTo>
                        <a:pt x="25654" y="50356"/>
                        <a:pt x="19241" y="54737"/>
                        <a:pt x="19241" y="63754"/>
                      </a:cubicBezTo>
                      <a:cubicBezTo>
                        <a:pt x="19241" y="71247"/>
                        <a:pt x="25527" y="76391"/>
                        <a:pt x="35751" y="76391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</p:grpSp>
        <p:grpSp>
          <p:nvGrpSpPr>
            <p:cNvPr id="188" name="Grafika 122">
              <a:extLst>
                <a:ext uri="{FF2B5EF4-FFF2-40B4-BE49-F238E27FC236}">
                  <a16:creationId xmlns:a16="http://schemas.microsoft.com/office/drawing/2014/main" id="{7D24CF34-7117-28A9-9C50-D30345586BA8}"/>
                </a:ext>
              </a:extLst>
            </p:cNvPr>
            <p:cNvGrpSpPr/>
            <p:nvPr/>
          </p:nvGrpSpPr>
          <p:grpSpPr>
            <a:xfrm>
              <a:off x="2415453" y="4006702"/>
              <a:ext cx="1931225" cy="1651127"/>
              <a:chOff x="2199068" y="4069524"/>
              <a:chExt cx="1931225" cy="1651127"/>
            </a:xfrm>
          </p:grpSpPr>
          <p:sp>
            <p:nvSpPr>
              <p:cNvPr id="189" name="Dowolny kształt: kształt 188">
                <a:extLst>
                  <a:ext uri="{FF2B5EF4-FFF2-40B4-BE49-F238E27FC236}">
                    <a16:creationId xmlns:a16="http://schemas.microsoft.com/office/drawing/2014/main" id="{3353DF38-4602-FB11-6B65-539E0803C0FB}"/>
                  </a:ext>
                </a:extLst>
              </p:cNvPr>
              <p:cNvSpPr/>
              <p:nvPr/>
            </p:nvSpPr>
            <p:spPr>
              <a:xfrm>
                <a:off x="2199068" y="4069524"/>
                <a:ext cx="1931225" cy="1651127"/>
              </a:xfrm>
              <a:custGeom>
                <a:avLst/>
                <a:gdLst>
                  <a:gd name="csX0" fmla="*/ 482854 w 1931225"/>
                  <a:gd name="csY0" fmla="*/ 1651127 h 1651127"/>
                  <a:gd name="csX1" fmla="*/ 0 w 1931225"/>
                  <a:gd name="csY1" fmla="*/ 825627 h 1651127"/>
                  <a:gd name="csX2" fmla="*/ 482854 w 1931225"/>
                  <a:gd name="csY2" fmla="*/ 0 h 1651127"/>
                  <a:gd name="csX3" fmla="*/ 1448372 w 1931225"/>
                  <a:gd name="csY3" fmla="*/ 0 h 1651127"/>
                  <a:gd name="csX4" fmla="*/ 1931226 w 1931225"/>
                  <a:gd name="csY4" fmla="*/ 825627 h 1651127"/>
                  <a:gd name="csX5" fmla="*/ 1448372 w 1931225"/>
                  <a:gd name="csY5" fmla="*/ 1651127 h 1651127"/>
                  <a:gd name="csX6" fmla="*/ 482854 w 1931225"/>
                  <a:gd name="csY6" fmla="*/ 1651127 h 1651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225" h="1651127">
                    <a:moveTo>
                      <a:pt x="482854" y="1651127"/>
                    </a:moveTo>
                    <a:lnTo>
                      <a:pt x="0" y="825627"/>
                    </a:lnTo>
                    <a:lnTo>
                      <a:pt x="482854" y="0"/>
                    </a:lnTo>
                    <a:lnTo>
                      <a:pt x="1448372" y="0"/>
                    </a:lnTo>
                    <a:lnTo>
                      <a:pt x="1931226" y="825627"/>
                    </a:lnTo>
                    <a:lnTo>
                      <a:pt x="1448372" y="1651127"/>
                    </a:lnTo>
                    <a:lnTo>
                      <a:pt x="482854" y="1651127"/>
                    </a:lnTo>
                    <a:close/>
                  </a:path>
                </a:pathLst>
              </a:custGeom>
              <a:solidFill>
                <a:srgbClr val="FBFBF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grpSp>
            <p:nvGrpSpPr>
              <p:cNvPr id="190" name="Grafika 122">
                <a:extLst>
                  <a:ext uri="{FF2B5EF4-FFF2-40B4-BE49-F238E27FC236}">
                    <a16:creationId xmlns:a16="http://schemas.microsoft.com/office/drawing/2014/main" id="{1CD02D50-489F-535C-5165-8406E671A680}"/>
                  </a:ext>
                </a:extLst>
              </p:cNvPr>
              <p:cNvGrpSpPr/>
              <p:nvPr/>
            </p:nvGrpSpPr>
            <p:grpSpPr>
              <a:xfrm>
                <a:off x="3010789" y="5315711"/>
                <a:ext cx="307720" cy="181800"/>
                <a:chOff x="3010789" y="5315711"/>
                <a:chExt cx="307720" cy="181800"/>
              </a:xfrm>
            </p:grpSpPr>
            <p:sp>
              <p:nvSpPr>
                <p:cNvPr id="191" name="Dowolny kształt: kształt 190">
                  <a:extLst>
                    <a:ext uri="{FF2B5EF4-FFF2-40B4-BE49-F238E27FC236}">
                      <a16:creationId xmlns:a16="http://schemas.microsoft.com/office/drawing/2014/main" id="{88DE08D1-0215-A0E1-6AA1-C1A5D248827B}"/>
                    </a:ext>
                  </a:extLst>
                </p:cNvPr>
                <p:cNvSpPr/>
                <p:nvPr/>
              </p:nvSpPr>
              <p:spPr>
                <a:xfrm>
                  <a:off x="3010789" y="5315711"/>
                  <a:ext cx="167322" cy="181800"/>
                </a:xfrm>
                <a:custGeom>
                  <a:avLst/>
                  <a:gdLst>
                    <a:gd name="csX0" fmla="*/ 74422 w 167322"/>
                    <a:gd name="csY0" fmla="*/ 144145 h 181800"/>
                    <a:gd name="csX1" fmla="*/ 42481 w 167322"/>
                    <a:gd name="csY1" fmla="*/ 144145 h 181800"/>
                    <a:gd name="csX2" fmla="*/ 42481 w 167322"/>
                    <a:gd name="csY2" fmla="*/ 37274 h 181800"/>
                    <a:gd name="csX3" fmla="*/ 74422 w 167322"/>
                    <a:gd name="csY3" fmla="*/ 37274 h 181800"/>
                    <a:gd name="csX4" fmla="*/ 123888 w 167322"/>
                    <a:gd name="csY4" fmla="*/ 90551 h 181800"/>
                    <a:gd name="csX5" fmla="*/ 74422 w 167322"/>
                    <a:gd name="csY5" fmla="*/ 144145 h 181800"/>
                    <a:gd name="csX6" fmla="*/ 74422 w 167322"/>
                    <a:gd name="csY6" fmla="*/ 0 h 181800"/>
                    <a:gd name="csX7" fmla="*/ 0 w 167322"/>
                    <a:gd name="csY7" fmla="*/ 0 h 181800"/>
                    <a:gd name="csX8" fmla="*/ 0 w 167322"/>
                    <a:gd name="csY8" fmla="*/ 181801 h 181800"/>
                    <a:gd name="csX9" fmla="*/ 74422 w 167322"/>
                    <a:gd name="csY9" fmla="*/ 181801 h 181800"/>
                    <a:gd name="csX10" fmla="*/ 167322 w 167322"/>
                    <a:gd name="csY10" fmla="*/ 90678 h 181800"/>
                    <a:gd name="csX11" fmla="*/ 74422 w 167322"/>
                    <a:gd name="csY11" fmla="*/ 0 h 18180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</a:cxnLst>
                  <a:rect l="l" t="t" r="r" b="b"/>
                  <a:pathLst>
                    <a:path w="167322" h="181800">
                      <a:moveTo>
                        <a:pt x="74422" y="144145"/>
                      </a:moveTo>
                      <a:lnTo>
                        <a:pt x="42481" y="144145"/>
                      </a:lnTo>
                      <a:lnTo>
                        <a:pt x="42481" y="37274"/>
                      </a:lnTo>
                      <a:lnTo>
                        <a:pt x="74422" y="37274"/>
                      </a:lnTo>
                      <a:cubicBezTo>
                        <a:pt x="106870" y="37274"/>
                        <a:pt x="123888" y="56579"/>
                        <a:pt x="123888" y="90551"/>
                      </a:cubicBezTo>
                      <a:cubicBezTo>
                        <a:pt x="123888" y="124523"/>
                        <a:pt x="106616" y="144145"/>
                        <a:pt x="74422" y="144145"/>
                      </a:cubicBezTo>
                      <a:moveTo>
                        <a:pt x="74422" y="0"/>
                      </a:moveTo>
                      <a:lnTo>
                        <a:pt x="0" y="0"/>
                      </a:lnTo>
                      <a:lnTo>
                        <a:pt x="0" y="181801"/>
                      </a:lnTo>
                      <a:lnTo>
                        <a:pt x="74422" y="181801"/>
                      </a:lnTo>
                      <a:cubicBezTo>
                        <a:pt x="131826" y="181801"/>
                        <a:pt x="167322" y="145479"/>
                        <a:pt x="167322" y="90678"/>
                      </a:cubicBezTo>
                      <a:cubicBezTo>
                        <a:pt x="167322" y="35878"/>
                        <a:pt x="132016" y="0"/>
                        <a:pt x="74422" y="0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2" name="Dowolny kształt: kształt 191">
                  <a:extLst>
                    <a:ext uri="{FF2B5EF4-FFF2-40B4-BE49-F238E27FC236}">
                      <a16:creationId xmlns:a16="http://schemas.microsoft.com/office/drawing/2014/main" id="{28EDEBA8-DA70-F734-E5CF-657CA1DD3D4F}"/>
                    </a:ext>
                  </a:extLst>
                </p:cNvPr>
                <p:cNvSpPr/>
                <p:nvPr/>
              </p:nvSpPr>
              <p:spPr>
                <a:xfrm>
                  <a:off x="3196208" y="5318252"/>
                  <a:ext cx="122300" cy="124396"/>
                </a:xfrm>
                <a:custGeom>
                  <a:avLst/>
                  <a:gdLst>
                    <a:gd name="csX0" fmla="*/ 0 w 122300"/>
                    <a:gd name="csY0" fmla="*/ 78803 h 124396"/>
                    <a:gd name="csX1" fmla="*/ 44005 w 122300"/>
                    <a:gd name="csY1" fmla="*/ 78803 h 124396"/>
                    <a:gd name="csX2" fmla="*/ 44005 w 122300"/>
                    <a:gd name="csY2" fmla="*/ 124396 h 124396"/>
                    <a:gd name="csX3" fmla="*/ 78232 w 122300"/>
                    <a:gd name="csY3" fmla="*/ 124396 h 124396"/>
                    <a:gd name="csX4" fmla="*/ 78232 w 122300"/>
                    <a:gd name="csY4" fmla="*/ 78803 h 124396"/>
                    <a:gd name="csX5" fmla="*/ 122301 w 122300"/>
                    <a:gd name="csY5" fmla="*/ 78803 h 124396"/>
                    <a:gd name="csX6" fmla="*/ 122301 w 122300"/>
                    <a:gd name="csY6" fmla="*/ 45339 h 124396"/>
                    <a:gd name="csX7" fmla="*/ 78232 w 122300"/>
                    <a:gd name="csY7" fmla="*/ 45339 h 124396"/>
                    <a:gd name="csX8" fmla="*/ 78232 w 122300"/>
                    <a:gd name="csY8" fmla="*/ 0 h 124396"/>
                    <a:gd name="csX9" fmla="*/ 44005 w 122300"/>
                    <a:gd name="csY9" fmla="*/ 0 h 124396"/>
                    <a:gd name="csX10" fmla="*/ 44005 w 122300"/>
                    <a:gd name="csY10" fmla="*/ 45339 h 124396"/>
                    <a:gd name="csX11" fmla="*/ 0 w 122300"/>
                    <a:gd name="csY11" fmla="*/ 45339 h 124396"/>
                    <a:gd name="csX12" fmla="*/ 0 w 122300"/>
                    <a:gd name="csY12" fmla="*/ 78803 h 1243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</a:cxnLst>
                  <a:rect l="l" t="t" r="r" b="b"/>
                  <a:pathLst>
                    <a:path w="122300" h="124396">
                      <a:moveTo>
                        <a:pt x="0" y="78803"/>
                      </a:moveTo>
                      <a:lnTo>
                        <a:pt x="44005" y="78803"/>
                      </a:lnTo>
                      <a:lnTo>
                        <a:pt x="44005" y="124396"/>
                      </a:lnTo>
                      <a:lnTo>
                        <a:pt x="78232" y="124396"/>
                      </a:lnTo>
                      <a:lnTo>
                        <a:pt x="78232" y="78803"/>
                      </a:lnTo>
                      <a:lnTo>
                        <a:pt x="122301" y="78803"/>
                      </a:lnTo>
                      <a:lnTo>
                        <a:pt x="122301" y="45339"/>
                      </a:lnTo>
                      <a:lnTo>
                        <a:pt x="78232" y="45339"/>
                      </a:lnTo>
                      <a:lnTo>
                        <a:pt x="78232" y="0"/>
                      </a:lnTo>
                      <a:lnTo>
                        <a:pt x="44005" y="0"/>
                      </a:lnTo>
                      <a:lnTo>
                        <a:pt x="44005" y="45339"/>
                      </a:lnTo>
                      <a:lnTo>
                        <a:pt x="0" y="45339"/>
                      </a:lnTo>
                      <a:lnTo>
                        <a:pt x="0" y="78803"/>
                      </a:lnTo>
                      <a:close/>
                    </a:path>
                  </a:pathLst>
                </a:custGeom>
                <a:solidFill>
                  <a:srgbClr val="EB6608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  <p:grpSp>
            <p:nvGrpSpPr>
              <p:cNvPr id="193" name="Grafika 122">
                <a:extLst>
                  <a:ext uri="{FF2B5EF4-FFF2-40B4-BE49-F238E27FC236}">
                    <a16:creationId xmlns:a16="http://schemas.microsoft.com/office/drawing/2014/main" id="{9CB0EEA1-3743-5920-A4A8-FE78E7B0E604}"/>
                  </a:ext>
                </a:extLst>
              </p:cNvPr>
              <p:cNvGrpSpPr/>
              <p:nvPr/>
            </p:nvGrpSpPr>
            <p:grpSpPr>
              <a:xfrm>
                <a:off x="2422334" y="4350750"/>
                <a:ext cx="1458722" cy="841708"/>
                <a:chOff x="2422334" y="4350750"/>
                <a:chExt cx="1458722" cy="841708"/>
              </a:xfrm>
              <a:solidFill>
                <a:srgbClr val="004D44"/>
              </a:solidFill>
            </p:grpSpPr>
            <p:sp>
              <p:nvSpPr>
                <p:cNvPr id="194" name="Dowolny kształt: kształt 193">
                  <a:extLst>
                    <a:ext uri="{FF2B5EF4-FFF2-40B4-BE49-F238E27FC236}">
                      <a16:creationId xmlns:a16="http://schemas.microsoft.com/office/drawing/2014/main" id="{7E623C66-866D-0B0E-FC39-0798A8100BB3}"/>
                    </a:ext>
                  </a:extLst>
                </p:cNvPr>
                <p:cNvSpPr/>
                <p:nvPr/>
              </p:nvSpPr>
              <p:spPr>
                <a:xfrm>
                  <a:off x="2843593" y="4350750"/>
                  <a:ext cx="610232" cy="513096"/>
                </a:xfrm>
                <a:custGeom>
                  <a:avLst/>
                  <a:gdLst>
                    <a:gd name="csX0" fmla="*/ 412115 w 610232"/>
                    <a:gd name="csY0" fmla="*/ 513032 h 513096"/>
                    <a:gd name="csX1" fmla="*/ 333756 w 610232"/>
                    <a:gd name="csY1" fmla="*/ 513032 h 513096"/>
                    <a:gd name="csX2" fmla="*/ 241745 w 610232"/>
                    <a:gd name="csY2" fmla="*/ 495125 h 513096"/>
                    <a:gd name="csX3" fmla="*/ 144145 w 610232"/>
                    <a:gd name="csY3" fmla="*/ 455755 h 513096"/>
                    <a:gd name="csX4" fmla="*/ 58102 w 610232"/>
                    <a:gd name="csY4" fmla="*/ 439055 h 513096"/>
                    <a:gd name="csX5" fmla="*/ 48768 w 610232"/>
                    <a:gd name="csY5" fmla="*/ 429720 h 513096"/>
                    <a:gd name="csX6" fmla="*/ 58102 w 610232"/>
                    <a:gd name="csY6" fmla="*/ 420386 h 513096"/>
                    <a:gd name="csX7" fmla="*/ 151130 w 610232"/>
                    <a:gd name="csY7" fmla="*/ 438420 h 513096"/>
                    <a:gd name="csX8" fmla="*/ 248730 w 610232"/>
                    <a:gd name="csY8" fmla="*/ 477790 h 513096"/>
                    <a:gd name="csX9" fmla="*/ 333820 w 610232"/>
                    <a:gd name="csY9" fmla="*/ 494300 h 513096"/>
                    <a:gd name="csX10" fmla="*/ 412178 w 610232"/>
                    <a:gd name="csY10" fmla="*/ 494300 h 513096"/>
                    <a:gd name="csX11" fmla="*/ 475678 w 610232"/>
                    <a:gd name="csY11" fmla="*/ 481791 h 513096"/>
                    <a:gd name="csX12" fmla="*/ 562864 w 610232"/>
                    <a:gd name="csY12" fmla="*/ 445976 h 513096"/>
                    <a:gd name="csX13" fmla="*/ 564007 w 610232"/>
                    <a:gd name="csY13" fmla="*/ 443627 h 513096"/>
                    <a:gd name="csX14" fmla="*/ 545846 w 610232"/>
                    <a:gd name="csY14" fmla="*/ 422990 h 513096"/>
                    <a:gd name="csX15" fmla="*/ 443865 w 610232"/>
                    <a:gd name="csY15" fmla="*/ 438356 h 513096"/>
                    <a:gd name="csX16" fmla="*/ 431610 w 610232"/>
                    <a:gd name="csY16" fmla="*/ 433403 h 513096"/>
                    <a:gd name="csX17" fmla="*/ 436563 w 610232"/>
                    <a:gd name="csY17" fmla="*/ 421148 h 513096"/>
                    <a:gd name="csX18" fmla="*/ 553720 w 610232"/>
                    <a:gd name="csY18" fmla="*/ 406098 h 513096"/>
                    <a:gd name="csX19" fmla="*/ 581851 w 610232"/>
                    <a:gd name="csY19" fmla="*/ 438103 h 513096"/>
                    <a:gd name="csX20" fmla="*/ 569976 w 610232"/>
                    <a:gd name="csY20" fmla="*/ 463312 h 513096"/>
                    <a:gd name="csX21" fmla="*/ 482791 w 610232"/>
                    <a:gd name="csY21" fmla="*/ 499126 h 513096"/>
                    <a:gd name="csX22" fmla="*/ 412178 w 610232"/>
                    <a:gd name="csY22" fmla="*/ 513096 h 513096"/>
                    <a:gd name="csX23" fmla="*/ 391477 w 610232"/>
                    <a:gd name="csY23" fmla="*/ 444262 h 513096"/>
                    <a:gd name="csX24" fmla="*/ 383159 w 610232"/>
                    <a:gd name="csY24" fmla="*/ 442865 h 513096"/>
                    <a:gd name="csX25" fmla="*/ 249238 w 610232"/>
                    <a:gd name="csY25" fmla="*/ 397081 h 513096"/>
                    <a:gd name="csX26" fmla="*/ 243396 w 610232"/>
                    <a:gd name="csY26" fmla="*/ 385207 h 513096"/>
                    <a:gd name="csX27" fmla="*/ 255270 w 610232"/>
                    <a:gd name="csY27" fmla="*/ 379428 h 513096"/>
                    <a:gd name="csX28" fmla="*/ 389192 w 610232"/>
                    <a:gd name="csY28" fmla="*/ 425212 h 513096"/>
                    <a:gd name="csX29" fmla="*/ 395161 w 610232"/>
                    <a:gd name="csY29" fmla="*/ 424513 h 513096"/>
                    <a:gd name="csX30" fmla="*/ 398208 w 610232"/>
                    <a:gd name="csY30" fmla="*/ 420005 h 513096"/>
                    <a:gd name="csX31" fmla="*/ 374015 w 610232"/>
                    <a:gd name="csY31" fmla="*/ 365522 h 513096"/>
                    <a:gd name="csX32" fmla="*/ 289877 w 610232"/>
                    <a:gd name="csY32" fmla="*/ 330787 h 513096"/>
                    <a:gd name="csX33" fmla="*/ 264224 w 610232"/>
                    <a:gd name="csY33" fmla="*/ 310341 h 513096"/>
                    <a:gd name="csX34" fmla="*/ 135446 w 610232"/>
                    <a:gd name="csY34" fmla="*/ 267415 h 513096"/>
                    <a:gd name="csX35" fmla="*/ 90488 w 610232"/>
                    <a:gd name="csY35" fmla="*/ 273003 h 513096"/>
                    <a:gd name="csX36" fmla="*/ 9335 w 610232"/>
                    <a:gd name="csY36" fmla="*/ 273003 h 513096"/>
                    <a:gd name="csX37" fmla="*/ 0 w 610232"/>
                    <a:gd name="csY37" fmla="*/ 263668 h 513096"/>
                    <a:gd name="csX38" fmla="*/ 9335 w 610232"/>
                    <a:gd name="csY38" fmla="*/ 254334 h 513096"/>
                    <a:gd name="csX39" fmla="*/ 90488 w 610232"/>
                    <a:gd name="csY39" fmla="*/ 254334 h 513096"/>
                    <a:gd name="csX40" fmla="*/ 131064 w 610232"/>
                    <a:gd name="csY40" fmla="*/ 249253 h 513096"/>
                    <a:gd name="csX41" fmla="*/ 279336 w 610232"/>
                    <a:gd name="csY41" fmla="*/ 299482 h 513096"/>
                    <a:gd name="csX42" fmla="*/ 296989 w 610232"/>
                    <a:gd name="csY42" fmla="*/ 313579 h 513096"/>
                    <a:gd name="csX43" fmla="*/ 382207 w 610232"/>
                    <a:gd name="csY43" fmla="*/ 348948 h 513096"/>
                    <a:gd name="csX44" fmla="*/ 416623 w 610232"/>
                    <a:gd name="csY44" fmla="*/ 422609 h 513096"/>
                    <a:gd name="csX45" fmla="*/ 404939 w 610232"/>
                    <a:gd name="csY45" fmla="*/ 440642 h 513096"/>
                    <a:gd name="csX46" fmla="*/ 391414 w 610232"/>
                    <a:gd name="csY46" fmla="*/ 444579 h 513096"/>
                    <a:gd name="csX47" fmla="*/ 451295 w 610232"/>
                    <a:gd name="csY47" fmla="*/ 316817 h 513096"/>
                    <a:gd name="csX48" fmla="*/ 445326 w 610232"/>
                    <a:gd name="csY48" fmla="*/ 316246 h 513096"/>
                    <a:gd name="csX49" fmla="*/ 292799 w 610232"/>
                    <a:gd name="csY49" fmla="*/ 91138 h 513096"/>
                    <a:gd name="csX50" fmla="*/ 315849 w 610232"/>
                    <a:gd name="csY50" fmla="*/ 56150 h 513096"/>
                    <a:gd name="csX51" fmla="*/ 433705 w 610232"/>
                    <a:gd name="csY51" fmla="*/ 5477 h 513096"/>
                    <a:gd name="csX52" fmla="*/ 468947 w 610232"/>
                    <a:gd name="csY52" fmla="*/ 5477 h 513096"/>
                    <a:gd name="csX53" fmla="*/ 586803 w 610232"/>
                    <a:gd name="csY53" fmla="*/ 56150 h 513096"/>
                    <a:gd name="csX54" fmla="*/ 609854 w 610232"/>
                    <a:gd name="csY54" fmla="*/ 91138 h 513096"/>
                    <a:gd name="csX55" fmla="*/ 457264 w 610232"/>
                    <a:gd name="csY55" fmla="*/ 316246 h 513096"/>
                    <a:gd name="csX56" fmla="*/ 451295 w 610232"/>
                    <a:gd name="csY56" fmla="*/ 316817 h 513096"/>
                    <a:gd name="csX57" fmla="*/ 451295 w 610232"/>
                    <a:gd name="csY57" fmla="*/ 18685 h 513096"/>
                    <a:gd name="csX58" fmla="*/ 444183 w 610232"/>
                    <a:gd name="csY58" fmla="*/ 20907 h 513096"/>
                    <a:gd name="csX59" fmla="*/ 320358 w 610232"/>
                    <a:gd name="csY59" fmla="*/ 74247 h 513096"/>
                    <a:gd name="csX60" fmla="*/ 311214 w 610232"/>
                    <a:gd name="csY60" fmla="*/ 88281 h 513096"/>
                    <a:gd name="csX61" fmla="*/ 448945 w 610232"/>
                    <a:gd name="csY61" fmla="*/ 297894 h 513096"/>
                    <a:gd name="csX62" fmla="*/ 453580 w 610232"/>
                    <a:gd name="csY62" fmla="*/ 297894 h 513096"/>
                    <a:gd name="csX63" fmla="*/ 591312 w 610232"/>
                    <a:gd name="csY63" fmla="*/ 88281 h 513096"/>
                    <a:gd name="csX64" fmla="*/ 582168 w 610232"/>
                    <a:gd name="csY64" fmla="*/ 74247 h 513096"/>
                    <a:gd name="csX65" fmla="*/ 458343 w 610232"/>
                    <a:gd name="csY65" fmla="*/ 20907 h 513096"/>
                    <a:gd name="csX66" fmla="*/ 451167 w 610232"/>
                    <a:gd name="csY66" fmla="*/ 18685 h 513096"/>
                    <a:gd name="csX67" fmla="*/ 438912 w 610232"/>
                    <a:gd name="csY67" fmla="*/ 13160 h 513096"/>
                    <a:gd name="csX68" fmla="*/ 439039 w 610232"/>
                    <a:gd name="csY68" fmla="*/ 13160 h 513096"/>
                    <a:gd name="csX69" fmla="*/ 438912 w 610232"/>
                    <a:gd name="csY69" fmla="*/ 13160 h 5130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  <a:cxn ang="0">
                      <a:pos x="csX23" y="csY23"/>
                    </a:cxn>
                    <a:cxn ang="0">
                      <a:pos x="csX24" y="csY24"/>
                    </a:cxn>
                    <a:cxn ang="0">
                      <a:pos x="csX25" y="csY25"/>
                    </a:cxn>
                    <a:cxn ang="0">
                      <a:pos x="csX26" y="csY26"/>
                    </a:cxn>
                    <a:cxn ang="0">
                      <a:pos x="csX27" y="csY27"/>
                    </a:cxn>
                    <a:cxn ang="0">
                      <a:pos x="csX28" y="csY28"/>
                    </a:cxn>
                    <a:cxn ang="0">
                      <a:pos x="csX29" y="csY29"/>
                    </a:cxn>
                    <a:cxn ang="0">
                      <a:pos x="csX30" y="csY30"/>
                    </a:cxn>
                    <a:cxn ang="0">
                      <a:pos x="csX31" y="csY31"/>
                    </a:cxn>
                    <a:cxn ang="0">
                      <a:pos x="csX32" y="csY32"/>
                    </a:cxn>
                    <a:cxn ang="0">
                      <a:pos x="csX33" y="csY33"/>
                    </a:cxn>
                    <a:cxn ang="0">
                      <a:pos x="csX34" y="csY34"/>
                    </a:cxn>
                    <a:cxn ang="0">
                      <a:pos x="csX35" y="csY35"/>
                    </a:cxn>
                    <a:cxn ang="0">
                      <a:pos x="csX36" y="csY36"/>
                    </a:cxn>
                    <a:cxn ang="0">
                      <a:pos x="csX37" y="csY37"/>
                    </a:cxn>
                    <a:cxn ang="0">
                      <a:pos x="csX38" y="csY38"/>
                    </a:cxn>
                    <a:cxn ang="0">
                      <a:pos x="csX39" y="csY39"/>
                    </a:cxn>
                    <a:cxn ang="0">
                      <a:pos x="csX40" y="csY40"/>
                    </a:cxn>
                    <a:cxn ang="0">
                      <a:pos x="csX41" y="csY41"/>
                    </a:cxn>
                    <a:cxn ang="0">
                      <a:pos x="csX42" y="csY42"/>
                    </a:cxn>
                    <a:cxn ang="0">
                      <a:pos x="csX43" y="csY43"/>
                    </a:cxn>
                    <a:cxn ang="0">
                      <a:pos x="csX44" y="csY44"/>
                    </a:cxn>
                    <a:cxn ang="0">
                      <a:pos x="csX45" y="csY45"/>
                    </a:cxn>
                    <a:cxn ang="0">
                      <a:pos x="csX46" y="csY46"/>
                    </a:cxn>
                    <a:cxn ang="0">
                      <a:pos x="csX47" y="csY47"/>
                    </a:cxn>
                    <a:cxn ang="0">
                      <a:pos x="csX48" y="csY48"/>
                    </a:cxn>
                    <a:cxn ang="0">
                      <a:pos x="csX49" y="csY49"/>
                    </a:cxn>
                    <a:cxn ang="0">
                      <a:pos x="csX50" y="csY50"/>
                    </a:cxn>
                    <a:cxn ang="0">
                      <a:pos x="csX51" y="csY51"/>
                    </a:cxn>
                    <a:cxn ang="0">
                      <a:pos x="csX52" y="csY52"/>
                    </a:cxn>
                    <a:cxn ang="0">
                      <a:pos x="csX53" y="csY53"/>
                    </a:cxn>
                    <a:cxn ang="0">
                      <a:pos x="csX54" y="csY54"/>
                    </a:cxn>
                    <a:cxn ang="0">
                      <a:pos x="csX55" y="csY55"/>
                    </a:cxn>
                    <a:cxn ang="0">
                      <a:pos x="csX56" y="csY56"/>
                    </a:cxn>
                    <a:cxn ang="0">
                      <a:pos x="csX57" y="csY57"/>
                    </a:cxn>
                    <a:cxn ang="0">
                      <a:pos x="csX58" y="csY58"/>
                    </a:cxn>
                    <a:cxn ang="0">
                      <a:pos x="csX59" y="csY59"/>
                    </a:cxn>
                    <a:cxn ang="0">
                      <a:pos x="csX60" y="csY60"/>
                    </a:cxn>
                    <a:cxn ang="0">
                      <a:pos x="csX61" y="csY61"/>
                    </a:cxn>
                    <a:cxn ang="0">
                      <a:pos x="csX62" y="csY62"/>
                    </a:cxn>
                    <a:cxn ang="0">
                      <a:pos x="csX63" y="csY63"/>
                    </a:cxn>
                    <a:cxn ang="0">
                      <a:pos x="csX64" y="csY64"/>
                    </a:cxn>
                    <a:cxn ang="0">
                      <a:pos x="csX65" y="csY65"/>
                    </a:cxn>
                    <a:cxn ang="0">
                      <a:pos x="csX66" y="csY66"/>
                    </a:cxn>
                    <a:cxn ang="0">
                      <a:pos x="csX67" y="csY67"/>
                    </a:cxn>
                    <a:cxn ang="0">
                      <a:pos x="csX68" y="csY68"/>
                    </a:cxn>
                    <a:cxn ang="0">
                      <a:pos x="csX69" y="csY69"/>
                    </a:cxn>
                  </a:cxnLst>
                  <a:rect l="l" t="t" r="r" b="b"/>
                  <a:pathLst>
                    <a:path w="610232" h="513096">
                      <a:moveTo>
                        <a:pt x="412115" y="513032"/>
                      </a:moveTo>
                      <a:lnTo>
                        <a:pt x="333756" y="513032"/>
                      </a:lnTo>
                      <a:cubicBezTo>
                        <a:pt x="302133" y="513032"/>
                        <a:pt x="271082" y="507063"/>
                        <a:pt x="241745" y="495125"/>
                      </a:cubicBezTo>
                      <a:lnTo>
                        <a:pt x="144145" y="455755"/>
                      </a:lnTo>
                      <a:cubicBezTo>
                        <a:pt x="116649" y="444706"/>
                        <a:pt x="87693" y="439055"/>
                        <a:pt x="58102" y="439055"/>
                      </a:cubicBezTo>
                      <a:cubicBezTo>
                        <a:pt x="52959" y="439055"/>
                        <a:pt x="48768" y="434864"/>
                        <a:pt x="48768" y="429720"/>
                      </a:cubicBezTo>
                      <a:cubicBezTo>
                        <a:pt x="48768" y="424577"/>
                        <a:pt x="52959" y="420386"/>
                        <a:pt x="58102" y="420386"/>
                      </a:cubicBezTo>
                      <a:cubicBezTo>
                        <a:pt x="90107" y="420386"/>
                        <a:pt x="121349" y="426418"/>
                        <a:pt x="151130" y="438420"/>
                      </a:cubicBezTo>
                      <a:lnTo>
                        <a:pt x="248730" y="477790"/>
                      </a:lnTo>
                      <a:cubicBezTo>
                        <a:pt x="275908" y="488712"/>
                        <a:pt x="304483" y="494300"/>
                        <a:pt x="333820" y="494300"/>
                      </a:cubicBezTo>
                      <a:lnTo>
                        <a:pt x="412178" y="494300"/>
                      </a:lnTo>
                      <a:cubicBezTo>
                        <a:pt x="434022" y="494300"/>
                        <a:pt x="455422" y="490109"/>
                        <a:pt x="475678" y="481791"/>
                      </a:cubicBezTo>
                      <a:lnTo>
                        <a:pt x="562864" y="445976"/>
                      </a:lnTo>
                      <a:cubicBezTo>
                        <a:pt x="563816" y="445595"/>
                        <a:pt x="564388" y="444516"/>
                        <a:pt x="564007" y="443627"/>
                      </a:cubicBezTo>
                      <a:cubicBezTo>
                        <a:pt x="561975" y="437086"/>
                        <a:pt x="557149" y="428197"/>
                        <a:pt x="545846" y="422990"/>
                      </a:cubicBezTo>
                      <a:cubicBezTo>
                        <a:pt x="531432" y="416322"/>
                        <a:pt x="501967" y="413591"/>
                        <a:pt x="443865" y="438356"/>
                      </a:cubicBezTo>
                      <a:cubicBezTo>
                        <a:pt x="439103" y="440325"/>
                        <a:pt x="433641" y="438166"/>
                        <a:pt x="431610" y="433403"/>
                      </a:cubicBezTo>
                      <a:cubicBezTo>
                        <a:pt x="429641" y="428641"/>
                        <a:pt x="431800" y="423180"/>
                        <a:pt x="436563" y="421148"/>
                      </a:cubicBezTo>
                      <a:cubicBezTo>
                        <a:pt x="488252" y="399113"/>
                        <a:pt x="527685" y="394034"/>
                        <a:pt x="553720" y="406098"/>
                      </a:cubicBezTo>
                      <a:cubicBezTo>
                        <a:pt x="571246" y="414163"/>
                        <a:pt x="578676" y="427942"/>
                        <a:pt x="581851" y="438103"/>
                      </a:cubicBezTo>
                      <a:cubicBezTo>
                        <a:pt x="585089" y="448326"/>
                        <a:pt x="579946" y="459248"/>
                        <a:pt x="569976" y="463312"/>
                      </a:cubicBezTo>
                      <a:lnTo>
                        <a:pt x="482791" y="499126"/>
                      </a:lnTo>
                      <a:cubicBezTo>
                        <a:pt x="460248" y="508397"/>
                        <a:pt x="436499" y="513096"/>
                        <a:pt x="412178" y="513096"/>
                      </a:cubicBezTo>
                      <a:moveTo>
                        <a:pt x="391477" y="444262"/>
                      </a:moveTo>
                      <a:cubicBezTo>
                        <a:pt x="388683" y="444262"/>
                        <a:pt x="385889" y="443754"/>
                        <a:pt x="383159" y="442865"/>
                      </a:cubicBezTo>
                      <a:lnTo>
                        <a:pt x="249238" y="397081"/>
                      </a:lnTo>
                      <a:cubicBezTo>
                        <a:pt x="244348" y="395430"/>
                        <a:pt x="241745" y="390097"/>
                        <a:pt x="243396" y="385207"/>
                      </a:cubicBezTo>
                      <a:cubicBezTo>
                        <a:pt x="245046" y="380317"/>
                        <a:pt x="250317" y="377714"/>
                        <a:pt x="255270" y="379428"/>
                      </a:cubicBezTo>
                      <a:lnTo>
                        <a:pt x="389192" y="425212"/>
                      </a:lnTo>
                      <a:cubicBezTo>
                        <a:pt x="391160" y="425910"/>
                        <a:pt x="393383" y="425593"/>
                        <a:pt x="395161" y="424513"/>
                      </a:cubicBezTo>
                      <a:cubicBezTo>
                        <a:pt x="396113" y="423878"/>
                        <a:pt x="397827" y="422545"/>
                        <a:pt x="398208" y="420005"/>
                      </a:cubicBezTo>
                      <a:cubicBezTo>
                        <a:pt x="402971" y="383238"/>
                        <a:pt x="375221" y="366220"/>
                        <a:pt x="374015" y="365522"/>
                      </a:cubicBezTo>
                      <a:lnTo>
                        <a:pt x="289877" y="330787"/>
                      </a:lnTo>
                      <a:cubicBezTo>
                        <a:pt x="279717" y="326597"/>
                        <a:pt x="270764" y="319484"/>
                        <a:pt x="264224" y="310341"/>
                      </a:cubicBezTo>
                      <a:cubicBezTo>
                        <a:pt x="224663" y="255540"/>
                        <a:pt x="166561" y="259922"/>
                        <a:pt x="135446" y="267415"/>
                      </a:cubicBezTo>
                      <a:cubicBezTo>
                        <a:pt x="120015" y="271097"/>
                        <a:pt x="104902" y="273003"/>
                        <a:pt x="90488" y="273003"/>
                      </a:cubicBezTo>
                      <a:lnTo>
                        <a:pt x="9335" y="273003"/>
                      </a:lnTo>
                      <a:cubicBezTo>
                        <a:pt x="4191" y="273003"/>
                        <a:pt x="0" y="268811"/>
                        <a:pt x="0" y="263668"/>
                      </a:cubicBezTo>
                      <a:cubicBezTo>
                        <a:pt x="0" y="258524"/>
                        <a:pt x="4191" y="254334"/>
                        <a:pt x="9335" y="254334"/>
                      </a:cubicBezTo>
                      <a:lnTo>
                        <a:pt x="90488" y="254334"/>
                      </a:lnTo>
                      <a:cubicBezTo>
                        <a:pt x="103505" y="254334"/>
                        <a:pt x="117094" y="252619"/>
                        <a:pt x="131064" y="249253"/>
                      </a:cubicBezTo>
                      <a:cubicBezTo>
                        <a:pt x="159830" y="242395"/>
                        <a:pt x="231711" y="233378"/>
                        <a:pt x="279336" y="299482"/>
                      </a:cubicBezTo>
                      <a:cubicBezTo>
                        <a:pt x="283845" y="305832"/>
                        <a:pt x="290005" y="310722"/>
                        <a:pt x="296989" y="313579"/>
                      </a:cubicBezTo>
                      <a:lnTo>
                        <a:pt x="382207" y="348948"/>
                      </a:lnTo>
                      <a:cubicBezTo>
                        <a:pt x="384937" y="350472"/>
                        <a:pt x="422973" y="373142"/>
                        <a:pt x="416623" y="422609"/>
                      </a:cubicBezTo>
                      <a:cubicBezTo>
                        <a:pt x="415671" y="430101"/>
                        <a:pt x="411416" y="436642"/>
                        <a:pt x="404939" y="440642"/>
                      </a:cubicBezTo>
                      <a:cubicBezTo>
                        <a:pt x="400749" y="443182"/>
                        <a:pt x="396049" y="444579"/>
                        <a:pt x="391414" y="444579"/>
                      </a:cubicBezTo>
                      <a:moveTo>
                        <a:pt x="451295" y="316817"/>
                      </a:moveTo>
                      <a:cubicBezTo>
                        <a:pt x="449326" y="316817"/>
                        <a:pt x="447294" y="316627"/>
                        <a:pt x="445326" y="316246"/>
                      </a:cubicBezTo>
                      <a:cubicBezTo>
                        <a:pt x="335724" y="294402"/>
                        <a:pt x="302133" y="151527"/>
                        <a:pt x="292799" y="91138"/>
                      </a:cubicBezTo>
                      <a:cubicBezTo>
                        <a:pt x="290322" y="75136"/>
                        <a:pt x="300228" y="60023"/>
                        <a:pt x="315849" y="56150"/>
                      </a:cubicBezTo>
                      <a:cubicBezTo>
                        <a:pt x="375920" y="40910"/>
                        <a:pt x="415480" y="17859"/>
                        <a:pt x="433705" y="5477"/>
                      </a:cubicBezTo>
                      <a:cubicBezTo>
                        <a:pt x="444373" y="-1826"/>
                        <a:pt x="458216" y="-1826"/>
                        <a:pt x="468947" y="5477"/>
                      </a:cubicBezTo>
                      <a:cubicBezTo>
                        <a:pt x="487235" y="17859"/>
                        <a:pt x="526796" y="40910"/>
                        <a:pt x="586803" y="56150"/>
                      </a:cubicBezTo>
                      <a:cubicBezTo>
                        <a:pt x="602425" y="60150"/>
                        <a:pt x="612330" y="75200"/>
                        <a:pt x="609854" y="91138"/>
                      </a:cubicBezTo>
                      <a:cubicBezTo>
                        <a:pt x="600520" y="151527"/>
                        <a:pt x="566865" y="294402"/>
                        <a:pt x="457264" y="316246"/>
                      </a:cubicBezTo>
                      <a:cubicBezTo>
                        <a:pt x="455359" y="316627"/>
                        <a:pt x="453327" y="316817"/>
                        <a:pt x="451295" y="316817"/>
                      </a:cubicBezTo>
                      <a:moveTo>
                        <a:pt x="451295" y="18685"/>
                      </a:moveTo>
                      <a:cubicBezTo>
                        <a:pt x="448818" y="18685"/>
                        <a:pt x="446341" y="19447"/>
                        <a:pt x="444183" y="20907"/>
                      </a:cubicBezTo>
                      <a:cubicBezTo>
                        <a:pt x="424942" y="33988"/>
                        <a:pt x="383223" y="58245"/>
                        <a:pt x="320358" y="74247"/>
                      </a:cubicBezTo>
                      <a:cubicBezTo>
                        <a:pt x="314071" y="75835"/>
                        <a:pt x="310198" y="81867"/>
                        <a:pt x="311214" y="88281"/>
                      </a:cubicBezTo>
                      <a:cubicBezTo>
                        <a:pt x="319977" y="144796"/>
                        <a:pt x="350901" y="278336"/>
                        <a:pt x="448945" y="297894"/>
                      </a:cubicBezTo>
                      <a:cubicBezTo>
                        <a:pt x="450469" y="298148"/>
                        <a:pt x="452057" y="298148"/>
                        <a:pt x="453580" y="297894"/>
                      </a:cubicBezTo>
                      <a:cubicBezTo>
                        <a:pt x="551625" y="278273"/>
                        <a:pt x="582613" y="144796"/>
                        <a:pt x="591312" y="88281"/>
                      </a:cubicBezTo>
                      <a:cubicBezTo>
                        <a:pt x="592328" y="81867"/>
                        <a:pt x="588328" y="75835"/>
                        <a:pt x="582168" y="74247"/>
                      </a:cubicBezTo>
                      <a:cubicBezTo>
                        <a:pt x="519303" y="58309"/>
                        <a:pt x="477647" y="33925"/>
                        <a:pt x="458343" y="20907"/>
                      </a:cubicBezTo>
                      <a:cubicBezTo>
                        <a:pt x="456121" y="19447"/>
                        <a:pt x="453708" y="18685"/>
                        <a:pt x="451167" y="18685"/>
                      </a:cubicBezTo>
                      <a:moveTo>
                        <a:pt x="438912" y="13160"/>
                      </a:moveTo>
                      <a:lnTo>
                        <a:pt x="439039" y="13160"/>
                      </a:lnTo>
                      <a:lnTo>
                        <a:pt x="438912" y="1316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5" name="Dowolny kształt: kształt 194">
                  <a:extLst>
                    <a:ext uri="{FF2B5EF4-FFF2-40B4-BE49-F238E27FC236}">
                      <a16:creationId xmlns:a16="http://schemas.microsoft.com/office/drawing/2014/main" id="{AD373E59-439A-C222-A35B-DFE41E8595DE}"/>
                    </a:ext>
                  </a:extLst>
                </p:cNvPr>
                <p:cNvSpPr/>
                <p:nvPr/>
              </p:nvSpPr>
              <p:spPr>
                <a:xfrm>
                  <a:off x="2422334" y="5034153"/>
                  <a:ext cx="118935" cy="124459"/>
                </a:xfrm>
                <a:custGeom>
                  <a:avLst/>
                  <a:gdLst>
                    <a:gd name="csX0" fmla="*/ 59436 w 118935"/>
                    <a:gd name="csY0" fmla="*/ 124460 h 124459"/>
                    <a:gd name="csX1" fmla="*/ 0 w 118935"/>
                    <a:gd name="csY1" fmla="*/ 62230 h 124459"/>
                    <a:gd name="csX2" fmla="*/ 59436 w 118935"/>
                    <a:gd name="csY2" fmla="*/ 0 h 124459"/>
                    <a:gd name="csX3" fmla="*/ 118936 w 118935"/>
                    <a:gd name="csY3" fmla="*/ 62230 h 124459"/>
                    <a:gd name="csX4" fmla="*/ 59436 w 118935"/>
                    <a:gd name="csY4" fmla="*/ 124460 h 124459"/>
                    <a:gd name="csX5" fmla="*/ 59436 w 118935"/>
                    <a:gd name="csY5" fmla="*/ 106807 h 124459"/>
                    <a:gd name="csX6" fmla="*/ 98298 w 118935"/>
                    <a:gd name="csY6" fmla="*/ 62230 h 124459"/>
                    <a:gd name="csX7" fmla="*/ 59436 w 118935"/>
                    <a:gd name="csY7" fmla="*/ 17653 h 124459"/>
                    <a:gd name="csX8" fmla="*/ 20574 w 118935"/>
                    <a:gd name="csY8" fmla="*/ 62230 h 124459"/>
                    <a:gd name="csX9" fmla="*/ 59436 w 118935"/>
                    <a:gd name="csY9" fmla="*/ 106807 h 12445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118935" h="124459">
                      <a:moveTo>
                        <a:pt x="59436" y="124460"/>
                      </a:moveTo>
                      <a:cubicBezTo>
                        <a:pt x="24320" y="124460"/>
                        <a:pt x="0" y="98044"/>
                        <a:pt x="0" y="62230"/>
                      </a:cubicBezTo>
                      <a:cubicBezTo>
                        <a:pt x="0" y="26416"/>
                        <a:pt x="24320" y="0"/>
                        <a:pt x="59436" y="0"/>
                      </a:cubicBezTo>
                      <a:cubicBezTo>
                        <a:pt x="94551" y="0"/>
                        <a:pt x="118936" y="26416"/>
                        <a:pt x="118936" y="62230"/>
                      </a:cubicBezTo>
                      <a:cubicBezTo>
                        <a:pt x="118936" y="98044"/>
                        <a:pt x="94615" y="124460"/>
                        <a:pt x="59436" y="124460"/>
                      </a:cubicBezTo>
                      <a:moveTo>
                        <a:pt x="59436" y="106807"/>
                      </a:moveTo>
                      <a:cubicBezTo>
                        <a:pt x="82677" y="106807"/>
                        <a:pt x="98298" y="88074"/>
                        <a:pt x="98298" y="62230"/>
                      </a:cubicBezTo>
                      <a:cubicBezTo>
                        <a:pt x="98298" y="36385"/>
                        <a:pt x="82740" y="17653"/>
                        <a:pt x="59436" y="17653"/>
                      </a:cubicBezTo>
                      <a:cubicBezTo>
                        <a:pt x="36132" y="17653"/>
                        <a:pt x="20574" y="36385"/>
                        <a:pt x="20574" y="62230"/>
                      </a:cubicBezTo>
                      <a:cubicBezTo>
                        <a:pt x="20574" y="88074"/>
                        <a:pt x="36132" y="106807"/>
                        <a:pt x="59436" y="106807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6" name="Dowolny kształt: kształt 195">
                  <a:extLst>
                    <a:ext uri="{FF2B5EF4-FFF2-40B4-BE49-F238E27FC236}">
                      <a16:creationId xmlns:a16="http://schemas.microsoft.com/office/drawing/2014/main" id="{124F675E-5422-CA25-0683-360B5A39F099}"/>
                    </a:ext>
                  </a:extLst>
                </p:cNvPr>
                <p:cNvSpPr/>
                <p:nvPr/>
              </p:nvSpPr>
              <p:spPr>
                <a:xfrm>
                  <a:off x="2553589" y="5035105"/>
                  <a:ext cx="90296" cy="123507"/>
                </a:xfrm>
                <a:custGeom>
                  <a:avLst/>
                  <a:gdLst>
                    <a:gd name="csX0" fmla="*/ 90297 w 90296"/>
                    <a:gd name="csY0" fmla="*/ 0 h 123507"/>
                    <a:gd name="csX1" fmla="*/ 90297 w 90296"/>
                    <a:gd name="csY1" fmla="*/ 122428 h 123507"/>
                    <a:gd name="csX2" fmla="*/ 73850 w 90296"/>
                    <a:gd name="csY2" fmla="*/ 122428 h 123507"/>
                    <a:gd name="csX3" fmla="*/ 71564 w 90296"/>
                    <a:gd name="csY3" fmla="*/ 108966 h 123507"/>
                    <a:gd name="csX4" fmla="*/ 42354 w 90296"/>
                    <a:gd name="csY4" fmla="*/ 123508 h 123507"/>
                    <a:gd name="csX5" fmla="*/ 0 w 90296"/>
                    <a:gd name="csY5" fmla="*/ 77724 h 123507"/>
                    <a:gd name="csX6" fmla="*/ 42354 w 90296"/>
                    <a:gd name="csY6" fmla="*/ 31941 h 123507"/>
                    <a:gd name="csX7" fmla="*/ 71374 w 90296"/>
                    <a:gd name="csY7" fmla="*/ 45403 h 123507"/>
                    <a:gd name="csX8" fmla="*/ 71374 w 90296"/>
                    <a:gd name="csY8" fmla="*/ 64 h 123507"/>
                    <a:gd name="csX9" fmla="*/ 90297 w 90296"/>
                    <a:gd name="csY9" fmla="*/ 64 h 123507"/>
                    <a:gd name="csX10" fmla="*/ 45466 w 90296"/>
                    <a:gd name="csY10" fmla="*/ 107569 h 123507"/>
                    <a:gd name="csX11" fmla="*/ 71501 w 90296"/>
                    <a:gd name="csY11" fmla="*/ 78041 h 123507"/>
                    <a:gd name="csX12" fmla="*/ 45466 w 90296"/>
                    <a:gd name="csY12" fmla="*/ 47942 h 123507"/>
                    <a:gd name="csX13" fmla="*/ 19431 w 90296"/>
                    <a:gd name="csY13" fmla="*/ 77660 h 123507"/>
                    <a:gd name="csX14" fmla="*/ 45466 w 90296"/>
                    <a:gd name="csY14" fmla="*/ 107569 h 12350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0296" h="123507">
                      <a:moveTo>
                        <a:pt x="90297" y="0"/>
                      </a:moveTo>
                      <a:lnTo>
                        <a:pt x="90297" y="122428"/>
                      </a:lnTo>
                      <a:lnTo>
                        <a:pt x="73850" y="122428"/>
                      </a:lnTo>
                      <a:lnTo>
                        <a:pt x="71564" y="108966"/>
                      </a:lnTo>
                      <a:cubicBezTo>
                        <a:pt x="65786" y="116777"/>
                        <a:pt x="56515" y="123508"/>
                        <a:pt x="42354" y="123508"/>
                      </a:cubicBezTo>
                      <a:cubicBezTo>
                        <a:pt x="18034" y="123508"/>
                        <a:pt x="0" y="106363"/>
                        <a:pt x="0" y="77724"/>
                      </a:cubicBezTo>
                      <a:cubicBezTo>
                        <a:pt x="0" y="49085"/>
                        <a:pt x="18034" y="31941"/>
                        <a:pt x="42354" y="31941"/>
                      </a:cubicBezTo>
                      <a:cubicBezTo>
                        <a:pt x="55943" y="31941"/>
                        <a:pt x="65595" y="37529"/>
                        <a:pt x="71374" y="45403"/>
                      </a:cubicBezTo>
                      <a:lnTo>
                        <a:pt x="71374" y="64"/>
                      </a:lnTo>
                      <a:lnTo>
                        <a:pt x="90297" y="64"/>
                      </a:lnTo>
                      <a:close/>
                      <a:moveTo>
                        <a:pt x="45466" y="107569"/>
                      </a:moveTo>
                      <a:cubicBezTo>
                        <a:pt x="61214" y="107569"/>
                        <a:pt x="71501" y="95314"/>
                        <a:pt x="71501" y="78041"/>
                      </a:cubicBezTo>
                      <a:cubicBezTo>
                        <a:pt x="71501" y="60770"/>
                        <a:pt x="61214" y="47942"/>
                        <a:pt x="45466" y="47942"/>
                      </a:cubicBezTo>
                      <a:cubicBezTo>
                        <a:pt x="29718" y="47942"/>
                        <a:pt x="19431" y="60198"/>
                        <a:pt x="19431" y="77660"/>
                      </a:cubicBezTo>
                      <a:cubicBezTo>
                        <a:pt x="19431" y="95123"/>
                        <a:pt x="29718" y="107569"/>
                        <a:pt x="45466" y="107569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7" name="Dowolny kształt: kształt 196">
                  <a:extLst>
                    <a:ext uri="{FF2B5EF4-FFF2-40B4-BE49-F238E27FC236}">
                      <a16:creationId xmlns:a16="http://schemas.microsoft.com/office/drawing/2014/main" id="{DDA0D848-8A9C-7474-D559-4F357817A8FD}"/>
                    </a:ext>
                  </a:extLst>
                </p:cNvPr>
                <p:cNvSpPr/>
                <p:nvPr/>
              </p:nvSpPr>
              <p:spPr>
                <a:xfrm>
                  <a:off x="2662427" y="5066919"/>
                  <a:ext cx="90233" cy="125539"/>
                </a:xfrm>
                <a:custGeom>
                  <a:avLst/>
                  <a:gdLst>
                    <a:gd name="csX0" fmla="*/ 90233 w 90233"/>
                    <a:gd name="csY0" fmla="*/ 45847 h 125539"/>
                    <a:gd name="csX1" fmla="*/ 47942 w 90233"/>
                    <a:gd name="csY1" fmla="*/ 91630 h 125539"/>
                    <a:gd name="csX2" fmla="*/ 18923 w 90233"/>
                    <a:gd name="csY2" fmla="*/ 78041 h 125539"/>
                    <a:gd name="csX3" fmla="*/ 18923 w 90233"/>
                    <a:gd name="csY3" fmla="*/ 125540 h 125539"/>
                    <a:gd name="csX4" fmla="*/ 0 w 90233"/>
                    <a:gd name="csY4" fmla="*/ 125540 h 125539"/>
                    <a:gd name="csX5" fmla="*/ 0 w 90233"/>
                    <a:gd name="csY5" fmla="*/ 1079 h 125539"/>
                    <a:gd name="csX6" fmla="*/ 16446 w 90233"/>
                    <a:gd name="csY6" fmla="*/ 1079 h 125539"/>
                    <a:gd name="csX7" fmla="*/ 18733 w 90233"/>
                    <a:gd name="csY7" fmla="*/ 14351 h 125539"/>
                    <a:gd name="csX8" fmla="*/ 47942 w 90233"/>
                    <a:gd name="csY8" fmla="*/ 0 h 125539"/>
                    <a:gd name="csX9" fmla="*/ 90233 w 90233"/>
                    <a:gd name="csY9" fmla="*/ 45784 h 125539"/>
                    <a:gd name="csX10" fmla="*/ 44767 w 90233"/>
                    <a:gd name="csY10" fmla="*/ 75755 h 125539"/>
                    <a:gd name="csX11" fmla="*/ 71057 w 90233"/>
                    <a:gd name="csY11" fmla="*/ 45847 h 125539"/>
                    <a:gd name="csX12" fmla="*/ 44767 w 90233"/>
                    <a:gd name="csY12" fmla="*/ 16129 h 125539"/>
                    <a:gd name="csX13" fmla="*/ 18733 w 90233"/>
                    <a:gd name="csY13" fmla="*/ 45466 h 125539"/>
                    <a:gd name="csX14" fmla="*/ 44767 w 90233"/>
                    <a:gd name="csY14" fmla="*/ 75755 h 1255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0233" h="125539">
                      <a:moveTo>
                        <a:pt x="90233" y="45847"/>
                      </a:moveTo>
                      <a:cubicBezTo>
                        <a:pt x="90233" y="73470"/>
                        <a:pt x="72390" y="91630"/>
                        <a:pt x="47942" y="91630"/>
                      </a:cubicBezTo>
                      <a:cubicBezTo>
                        <a:pt x="34099" y="91630"/>
                        <a:pt x="24511" y="86042"/>
                        <a:pt x="18923" y="78041"/>
                      </a:cubicBezTo>
                      <a:lnTo>
                        <a:pt x="18923" y="125540"/>
                      </a:lnTo>
                      <a:lnTo>
                        <a:pt x="0" y="125540"/>
                      </a:lnTo>
                      <a:lnTo>
                        <a:pt x="0" y="1079"/>
                      </a:lnTo>
                      <a:lnTo>
                        <a:pt x="16446" y="1079"/>
                      </a:lnTo>
                      <a:lnTo>
                        <a:pt x="18733" y="14351"/>
                      </a:lnTo>
                      <a:cubicBezTo>
                        <a:pt x="24702" y="6540"/>
                        <a:pt x="33909" y="0"/>
                        <a:pt x="47942" y="0"/>
                      </a:cubicBezTo>
                      <a:cubicBezTo>
                        <a:pt x="72454" y="0"/>
                        <a:pt x="90233" y="17145"/>
                        <a:pt x="90233" y="45784"/>
                      </a:cubicBezTo>
                      <a:moveTo>
                        <a:pt x="44767" y="75755"/>
                      </a:moveTo>
                      <a:cubicBezTo>
                        <a:pt x="60515" y="75755"/>
                        <a:pt x="71057" y="63373"/>
                        <a:pt x="71057" y="45847"/>
                      </a:cubicBezTo>
                      <a:cubicBezTo>
                        <a:pt x="71057" y="28321"/>
                        <a:pt x="60515" y="16129"/>
                        <a:pt x="44767" y="16129"/>
                      </a:cubicBezTo>
                      <a:cubicBezTo>
                        <a:pt x="29020" y="16129"/>
                        <a:pt x="18733" y="28194"/>
                        <a:pt x="18733" y="45466"/>
                      </a:cubicBezTo>
                      <a:cubicBezTo>
                        <a:pt x="18733" y="62738"/>
                        <a:pt x="29020" y="75755"/>
                        <a:pt x="44767" y="75755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8" name="Dowolny kształt: kształt 197">
                  <a:extLst>
                    <a:ext uri="{FF2B5EF4-FFF2-40B4-BE49-F238E27FC236}">
                      <a16:creationId xmlns:a16="http://schemas.microsoft.com/office/drawing/2014/main" id="{41072339-ED86-7393-DFAB-B2238E2DDE78}"/>
                    </a:ext>
                  </a:extLst>
                </p:cNvPr>
                <p:cNvSpPr/>
                <p:nvPr/>
              </p:nvSpPr>
              <p:spPr>
                <a:xfrm>
                  <a:off x="2764472" y="5066919"/>
                  <a:ext cx="91249" cy="91566"/>
                </a:xfrm>
                <a:custGeom>
                  <a:avLst/>
                  <a:gdLst>
                    <a:gd name="csX0" fmla="*/ 45657 w 91249"/>
                    <a:gd name="csY0" fmla="*/ 0 h 91566"/>
                    <a:gd name="csX1" fmla="*/ 91249 w 91249"/>
                    <a:gd name="csY1" fmla="*/ 45784 h 91566"/>
                    <a:gd name="csX2" fmla="*/ 45657 w 91249"/>
                    <a:gd name="csY2" fmla="*/ 91567 h 91566"/>
                    <a:gd name="csX3" fmla="*/ 0 w 91249"/>
                    <a:gd name="csY3" fmla="*/ 45784 h 91566"/>
                    <a:gd name="csX4" fmla="*/ 45657 w 91249"/>
                    <a:gd name="csY4" fmla="*/ 0 h 91566"/>
                    <a:gd name="csX5" fmla="*/ 72073 w 91249"/>
                    <a:gd name="csY5" fmla="*/ 45847 h 91566"/>
                    <a:gd name="csX6" fmla="*/ 45657 w 91249"/>
                    <a:gd name="csY6" fmla="*/ 16129 h 91566"/>
                    <a:gd name="csX7" fmla="*/ 19367 w 91249"/>
                    <a:gd name="csY7" fmla="*/ 45847 h 91566"/>
                    <a:gd name="csX8" fmla="*/ 45657 w 91249"/>
                    <a:gd name="csY8" fmla="*/ 75565 h 91566"/>
                    <a:gd name="csX9" fmla="*/ 72073 w 91249"/>
                    <a:gd name="csY9" fmla="*/ 45847 h 9156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91249" h="91566">
                      <a:moveTo>
                        <a:pt x="45657" y="0"/>
                      </a:moveTo>
                      <a:cubicBezTo>
                        <a:pt x="72961" y="0"/>
                        <a:pt x="91249" y="18542"/>
                        <a:pt x="91249" y="45784"/>
                      </a:cubicBezTo>
                      <a:cubicBezTo>
                        <a:pt x="91249" y="73025"/>
                        <a:pt x="72898" y="91567"/>
                        <a:pt x="45657" y="91567"/>
                      </a:cubicBezTo>
                      <a:cubicBezTo>
                        <a:pt x="18415" y="91567"/>
                        <a:pt x="0" y="73215"/>
                        <a:pt x="0" y="45784"/>
                      </a:cubicBezTo>
                      <a:cubicBezTo>
                        <a:pt x="0" y="18352"/>
                        <a:pt x="18351" y="0"/>
                        <a:pt x="45657" y="0"/>
                      </a:cubicBezTo>
                      <a:moveTo>
                        <a:pt x="72073" y="45847"/>
                      </a:moveTo>
                      <a:cubicBezTo>
                        <a:pt x="72073" y="28511"/>
                        <a:pt x="61595" y="16129"/>
                        <a:pt x="45657" y="16129"/>
                      </a:cubicBezTo>
                      <a:cubicBezTo>
                        <a:pt x="29718" y="16129"/>
                        <a:pt x="19367" y="28575"/>
                        <a:pt x="19367" y="45847"/>
                      </a:cubicBezTo>
                      <a:cubicBezTo>
                        <a:pt x="19367" y="63119"/>
                        <a:pt x="29654" y="75565"/>
                        <a:pt x="45657" y="75565"/>
                      </a:cubicBezTo>
                      <a:cubicBezTo>
                        <a:pt x="61658" y="75565"/>
                        <a:pt x="72073" y="63119"/>
                        <a:pt x="72073" y="45847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199" name="Dowolny kształt: kształt 198">
                  <a:extLst>
                    <a:ext uri="{FF2B5EF4-FFF2-40B4-BE49-F238E27FC236}">
                      <a16:creationId xmlns:a16="http://schemas.microsoft.com/office/drawing/2014/main" id="{7C950853-2BA9-C585-F259-2D5950C3BE3B}"/>
                    </a:ext>
                  </a:extLst>
                </p:cNvPr>
                <p:cNvSpPr/>
                <p:nvPr/>
              </p:nvSpPr>
              <p:spPr>
                <a:xfrm>
                  <a:off x="2859277" y="5067998"/>
                  <a:ext cx="138176" cy="89535"/>
                </a:xfrm>
                <a:custGeom>
                  <a:avLst/>
                  <a:gdLst>
                    <a:gd name="csX0" fmla="*/ 19939 w 138176"/>
                    <a:gd name="csY0" fmla="*/ 0 h 89535"/>
                    <a:gd name="csX1" fmla="*/ 40449 w 138176"/>
                    <a:gd name="csY1" fmla="*/ 68517 h 89535"/>
                    <a:gd name="csX2" fmla="*/ 60833 w 138176"/>
                    <a:gd name="csY2" fmla="*/ 0 h 89535"/>
                    <a:gd name="csX3" fmla="*/ 78168 w 138176"/>
                    <a:gd name="csY3" fmla="*/ 0 h 89535"/>
                    <a:gd name="csX4" fmla="*/ 97790 w 138176"/>
                    <a:gd name="csY4" fmla="*/ 68517 h 89535"/>
                    <a:gd name="csX5" fmla="*/ 118999 w 138176"/>
                    <a:gd name="csY5" fmla="*/ 0 h 89535"/>
                    <a:gd name="csX6" fmla="*/ 138176 w 138176"/>
                    <a:gd name="csY6" fmla="*/ 0 h 89535"/>
                    <a:gd name="csX7" fmla="*/ 108458 w 138176"/>
                    <a:gd name="csY7" fmla="*/ 89535 h 89535"/>
                    <a:gd name="csX8" fmla="*/ 88138 w 138176"/>
                    <a:gd name="csY8" fmla="*/ 89535 h 89535"/>
                    <a:gd name="csX9" fmla="*/ 69342 w 138176"/>
                    <a:gd name="csY9" fmla="*/ 28702 h 89535"/>
                    <a:gd name="csX10" fmla="*/ 49720 w 138176"/>
                    <a:gd name="csY10" fmla="*/ 89535 h 89535"/>
                    <a:gd name="csX11" fmla="*/ 29210 w 138176"/>
                    <a:gd name="csY11" fmla="*/ 89535 h 89535"/>
                    <a:gd name="csX12" fmla="*/ 0 w 138176"/>
                    <a:gd name="csY12" fmla="*/ 0 h 89535"/>
                    <a:gd name="csX13" fmla="*/ 19939 w 138176"/>
                    <a:gd name="csY13" fmla="*/ 0 h 8953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38176" h="89535">
                      <a:moveTo>
                        <a:pt x="19939" y="0"/>
                      </a:moveTo>
                      <a:lnTo>
                        <a:pt x="40449" y="68517"/>
                      </a:lnTo>
                      <a:lnTo>
                        <a:pt x="60833" y="0"/>
                      </a:lnTo>
                      <a:lnTo>
                        <a:pt x="78168" y="0"/>
                      </a:lnTo>
                      <a:lnTo>
                        <a:pt x="97790" y="68517"/>
                      </a:lnTo>
                      <a:lnTo>
                        <a:pt x="118999" y="0"/>
                      </a:lnTo>
                      <a:lnTo>
                        <a:pt x="138176" y="0"/>
                      </a:lnTo>
                      <a:lnTo>
                        <a:pt x="108458" y="89535"/>
                      </a:lnTo>
                      <a:lnTo>
                        <a:pt x="88138" y="89535"/>
                      </a:lnTo>
                      <a:lnTo>
                        <a:pt x="69342" y="28702"/>
                      </a:lnTo>
                      <a:lnTo>
                        <a:pt x="49720" y="89535"/>
                      </a:lnTo>
                      <a:lnTo>
                        <a:pt x="29210" y="89535"/>
                      </a:lnTo>
                      <a:lnTo>
                        <a:pt x="0" y="0"/>
                      </a:lnTo>
                      <a:lnTo>
                        <a:pt x="19939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0" name="Dowolny kształt: kształt 199">
                  <a:extLst>
                    <a:ext uri="{FF2B5EF4-FFF2-40B4-BE49-F238E27FC236}">
                      <a16:creationId xmlns:a16="http://schemas.microsoft.com/office/drawing/2014/main" id="{1B0B1660-FB3B-E6D7-74EE-CA12484F2228}"/>
                    </a:ext>
                  </a:extLst>
                </p:cNvPr>
                <p:cNvSpPr/>
                <p:nvPr/>
              </p:nvSpPr>
              <p:spPr>
                <a:xfrm>
                  <a:off x="3005454" y="5032692"/>
                  <a:ext cx="23114" cy="124841"/>
                </a:xfrm>
                <a:custGeom>
                  <a:avLst/>
                  <a:gdLst>
                    <a:gd name="csX0" fmla="*/ 11557 w 23114"/>
                    <a:gd name="csY0" fmla="*/ 0 h 124841"/>
                    <a:gd name="csX1" fmla="*/ 23114 w 23114"/>
                    <a:gd name="csY1" fmla="*/ 11430 h 124841"/>
                    <a:gd name="csX2" fmla="*/ 11557 w 23114"/>
                    <a:gd name="csY2" fmla="*/ 22797 h 124841"/>
                    <a:gd name="csX3" fmla="*/ 0 w 23114"/>
                    <a:gd name="csY3" fmla="*/ 11430 h 124841"/>
                    <a:gd name="csX4" fmla="*/ 11557 w 23114"/>
                    <a:gd name="csY4" fmla="*/ 0 h 124841"/>
                    <a:gd name="csX5" fmla="*/ 20828 w 23114"/>
                    <a:gd name="csY5" fmla="*/ 124841 h 124841"/>
                    <a:gd name="csX6" fmla="*/ 1905 w 23114"/>
                    <a:gd name="csY6" fmla="*/ 124841 h 124841"/>
                    <a:gd name="csX7" fmla="*/ 1905 w 23114"/>
                    <a:gd name="csY7" fmla="*/ 35306 h 124841"/>
                    <a:gd name="csX8" fmla="*/ 20828 w 23114"/>
                    <a:gd name="csY8" fmla="*/ 35306 h 124841"/>
                    <a:gd name="csX9" fmla="*/ 20828 w 23114"/>
                    <a:gd name="csY9" fmla="*/ 124841 h 12484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23114" h="124841">
                      <a:moveTo>
                        <a:pt x="11557" y="0"/>
                      </a:moveTo>
                      <a:cubicBezTo>
                        <a:pt x="18034" y="0"/>
                        <a:pt x="23114" y="4763"/>
                        <a:pt x="23114" y="11430"/>
                      </a:cubicBezTo>
                      <a:cubicBezTo>
                        <a:pt x="23114" y="18098"/>
                        <a:pt x="18034" y="22797"/>
                        <a:pt x="11557" y="22797"/>
                      </a:cubicBezTo>
                      <a:cubicBezTo>
                        <a:pt x="5080" y="22797"/>
                        <a:pt x="0" y="18098"/>
                        <a:pt x="0" y="11430"/>
                      </a:cubicBezTo>
                      <a:cubicBezTo>
                        <a:pt x="0" y="4763"/>
                        <a:pt x="5080" y="0"/>
                        <a:pt x="11557" y="0"/>
                      </a:cubicBezTo>
                      <a:moveTo>
                        <a:pt x="20828" y="124841"/>
                      </a:moveTo>
                      <a:lnTo>
                        <a:pt x="1905" y="124841"/>
                      </a:lnTo>
                      <a:lnTo>
                        <a:pt x="1905" y="35306"/>
                      </a:lnTo>
                      <a:lnTo>
                        <a:pt x="20828" y="35306"/>
                      </a:lnTo>
                      <a:lnTo>
                        <a:pt x="20828" y="124841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1" name="Dowolny kształt: kształt 200">
                  <a:extLst>
                    <a:ext uri="{FF2B5EF4-FFF2-40B4-BE49-F238E27FC236}">
                      <a16:creationId xmlns:a16="http://schemas.microsoft.com/office/drawing/2014/main" id="{23243728-A133-E97D-FF3D-25A835C186F9}"/>
                    </a:ext>
                  </a:extLst>
                </p:cNvPr>
                <p:cNvSpPr/>
                <p:nvPr/>
              </p:nvSpPr>
              <p:spPr>
                <a:xfrm>
                  <a:off x="3041459" y="5066919"/>
                  <a:ext cx="87820" cy="91694"/>
                </a:xfrm>
                <a:custGeom>
                  <a:avLst/>
                  <a:gdLst>
                    <a:gd name="csX0" fmla="*/ 0 w 87820"/>
                    <a:gd name="csY0" fmla="*/ 46038 h 91694"/>
                    <a:gd name="csX1" fmla="*/ 44069 w 87820"/>
                    <a:gd name="csY1" fmla="*/ 0 h 91694"/>
                    <a:gd name="csX2" fmla="*/ 87820 w 87820"/>
                    <a:gd name="csY2" fmla="*/ 42672 h 91694"/>
                    <a:gd name="csX3" fmla="*/ 87313 w 87820"/>
                    <a:gd name="csY3" fmla="*/ 49911 h 91694"/>
                    <a:gd name="csX4" fmla="*/ 19748 w 87820"/>
                    <a:gd name="csY4" fmla="*/ 49911 h 91694"/>
                    <a:gd name="csX5" fmla="*/ 19748 w 87820"/>
                    <a:gd name="csY5" fmla="*/ 51117 h 91694"/>
                    <a:gd name="csX6" fmla="*/ 44767 w 87820"/>
                    <a:gd name="csY6" fmla="*/ 76264 h 91694"/>
                    <a:gd name="csX7" fmla="*/ 67310 w 87820"/>
                    <a:gd name="csY7" fmla="*/ 60515 h 91694"/>
                    <a:gd name="csX8" fmla="*/ 86233 w 87820"/>
                    <a:gd name="csY8" fmla="*/ 60515 h 91694"/>
                    <a:gd name="csX9" fmla="*/ 45847 w 87820"/>
                    <a:gd name="csY9" fmla="*/ 91694 h 91694"/>
                    <a:gd name="csX10" fmla="*/ 64 w 87820"/>
                    <a:gd name="csY10" fmla="*/ 46038 h 91694"/>
                    <a:gd name="csX11" fmla="*/ 68199 w 87820"/>
                    <a:gd name="csY11" fmla="*/ 36068 h 91694"/>
                    <a:gd name="csX12" fmla="*/ 44260 w 87820"/>
                    <a:gd name="csY12" fmla="*/ 15303 h 91694"/>
                    <a:gd name="csX13" fmla="*/ 20447 w 87820"/>
                    <a:gd name="csY13" fmla="*/ 36068 h 91694"/>
                    <a:gd name="csX14" fmla="*/ 68199 w 87820"/>
                    <a:gd name="csY14" fmla="*/ 36068 h 9169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87820" h="91694">
                      <a:moveTo>
                        <a:pt x="0" y="46038"/>
                      </a:moveTo>
                      <a:cubicBezTo>
                        <a:pt x="0" y="18415"/>
                        <a:pt x="17653" y="0"/>
                        <a:pt x="44069" y="0"/>
                      </a:cubicBezTo>
                      <a:cubicBezTo>
                        <a:pt x="70485" y="0"/>
                        <a:pt x="87249" y="16447"/>
                        <a:pt x="87820" y="42672"/>
                      </a:cubicBezTo>
                      <a:cubicBezTo>
                        <a:pt x="87820" y="44958"/>
                        <a:pt x="87630" y="47434"/>
                        <a:pt x="87313" y="49911"/>
                      </a:cubicBezTo>
                      <a:lnTo>
                        <a:pt x="19748" y="49911"/>
                      </a:lnTo>
                      <a:lnTo>
                        <a:pt x="19748" y="51117"/>
                      </a:lnTo>
                      <a:cubicBezTo>
                        <a:pt x="20320" y="66294"/>
                        <a:pt x="29908" y="76264"/>
                        <a:pt x="44767" y="76264"/>
                      </a:cubicBezTo>
                      <a:cubicBezTo>
                        <a:pt x="56324" y="76264"/>
                        <a:pt x="64707" y="70485"/>
                        <a:pt x="67310" y="60515"/>
                      </a:cubicBezTo>
                      <a:lnTo>
                        <a:pt x="86233" y="60515"/>
                      </a:lnTo>
                      <a:cubicBezTo>
                        <a:pt x="83058" y="78168"/>
                        <a:pt x="68008" y="91694"/>
                        <a:pt x="45847" y="91694"/>
                      </a:cubicBezTo>
                      <a:cubicBezTo>
                        <a:pt x="17717" y="91694"/>
                        <a:pt x="64" y="73470"/>
                        <a:pt x="64" y="46038"/>
                      </a:cubicBezTo>
                      <a:moveTo>
                        <a:pt x="68199" y="36068"/>
                      </a:moveTo>
                      <a:cubicBezTo>
                        <a:pt x="66611" y="22797"/>
                        <a:pt x="57340" y="15303"/>
                        <a:pt x="44260" y="15303"/>
                      </a:cubicBezTo>
                      <a:cubicBezTo>
                        <a:pt x="32195" y="15303"/>
                        <a:pt x="21844" y="23368"/>
                        <a:pt x="20447" y="36068"/>
                      </a:cubicBezTo>
                      <a:lnTo>
                        <a:pt x="68199" y="36068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2" name="Dowolny kształt: kształt 201">
                  <a:extLst>
                    <a:ext uri="{FF2B5EF4-FFF2-40B4-BE49-F238E27FC236}">
                      <a16:creationId xmlns:a16="http://schemas.microsoft.com/office/drawing/2014/main" id="{723E772E-F0C0-4066-2C58-A514C1399F40}"/>
                    </a:ext>
                  </a:extLst>
                </p:cNvPr>
                <p:cNvSpPr/>
                <p:nvPr/>
              </p:nvSpPr>
              <p:spPr>
                <a:xfrm>
                  <a:off x="3141091" y="5035105"/>
                  <a:ext cx="90297" cy="123507"/>
                </a:xfrm>
                <a:custGeom>
                  <a:avLst/>
                  <a:gdLst>
                    <a:gd name="csX0" fmla="*/ 90297 w 90297"/>
                    <a:gd name="csY0" fmla="*/ 0 h 123507"/>
                    <a:gd name="csX1" fmla="*/ 90297 w 90297"/>
                    <a:gd name="csY1" fmla="*/ 122428 h 123507"/>
                    <a:gd name="csX2" fmla="*/ 73851 w 90297"/>
                    <a:gd name="csY2" fmla="*/ 122428 h 123507"/>
                    <a:gd name="csX3" fmla="*/ 71564 w 90297"/>
                    <a:gd name="csY3" fmla="*/ 108966 h 123507"/>
                    <a:gd name="csX4" fmla="*/ 42354 w 90297"/>
                    <a:gd name="csY4" fmla="*/ 123508 h 123507"/>
                    <a:gd name="csX5" fmla="*/ 0 w 90297"/>
                    <a:gd name="csY5" fmla="*/ 77724 h 123507"/>
                    <a:gd name="csX6" fmla="*/ 42354 w 90297"/>
                    <a:gd name="csY6" fmla="*/ 31941 h 123507"/>
                    <a:gd name="csX7" fmla="*/ 71374 w 90297"/>
                    <a:gd name="csY7" fmla="*/ 45403 h 123507"/>
                    <a:gd name="csX8" fmla="*/ 71374 w 90297"/>
                    <a:gd name="csY8" fmla="*/ 64 h 123507"/>
                    <a:gd name="csX9" fmla="*/ 90297 w 90297"/>
                    <a:gd name="csY9" fmla="*/ 64 h 123507"/>
                    <a:gd name="csX10" fmla="*/ 45529 w 90297"/>
                    <a:gd name="csY10" fmla="*/ 107569 h 123507"/>
                    <a:gd name="csX11" fmla="*/ 71564 w 90297"/>
                    <a:gd name="csY11" fmla="*/ 78041 h 123507"/>
                    <a:gd name="csX12" fmla="*/ 45529 w 90297"/>
                    <a:gd name="csY12" fmla="*/ 47942 h 123507"/>
                    <a:gd name="csX13" fmla="*/ 19495 w 90297"/>
                    <a:gd name="csY13" fmla="*/ 77660 h 123507"/>
                    <a:gd name="csX14" fmla="*/ 45529 w 90297"/>
                    <a:gd name="csY14" fmla="*/ 107569 h 12350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</a:cxnLst>
                  <a:rect l="l" t="t" r="r" b="b"/>
                  <a:pathLst>
                    <a:path w="90297" h="123507">
                      <a:moveTo>
                        <a:pt x="90297" y="0"/>
                      </a:moveTo>
                      <a:lnTo>
                        <a:pt x="90297" y="122428"/>
                      </a:lnTo>
                      <a:lnTo>
                        <a:pt x="73851" y="122428"/>
                      </a:lnTo>
                      <a:lnTo>
                        <a:pt x="71564" y="108966"/>
                      </a:lnTo>
                      <a:cubicBezTo>
                        <a:pt x="65786" y="116777"/>
                        <a:pt x="56515" y="123508"/>
                        <a:pt x="42354" y="123508"/>
                      </a:cubicBezTo>
                      <a:cubicBezTo>
                        <a:pt x="18034" y="123508"/>
                        <a:pt x="0" y="106363"/>
                        <a:pt x="0" y="77724"/>
                      </a:cubicBezTo>
                      <a:cubicBezTo>
                        <a:pt x="0" y="49085"/>
                        <a:pt x="18034" y="31941"/>
                        <a:pt x="42354" y="31941"/>
                      </a:cubicBezTo>
                      <a:cubicBezTo>
                        <a:pt x="55943" y="31941"/>
                        <a:pt x="65595" y="37529"/>
                        <a:pt x="71374" y="45403"/>
                      </a:cubicBezTo>
                      <a:lnTo>
                        <a:pt x="71374" y="64"/>
                      </a:lnTo>
                      <a:lnTo>
                        <a:pt x="90297" y="64"/>
                      </a:lnTo>
                      <a:close/>
                      <a:moveTo>
                        <a:pt x="45529" y="107569"/>
                      </a:moveTo>
                      <a:cubicBezTo>
                        <a:pt x="61277" y="107569"/>
                        <a:pt x="71564" y="95314"/>
                        <a:pt x="71564" y="78041"/>
                      </a:cubicBezTo>
                      <a:cubicBezTo>
                        <a:pt x="71564" y="60770"/>
                        <a:pt x="61277" y="47942"/>
                        <a:pt x="45529" y="47942"/>
                      </a:cubicBezTo>
                      <a:cubicBezTo>
                        <a:pt x="29782" y="47942"/>
                        <a:pt x="19495" y="60198"/>
                        <a:pt x="19495" y="77660"/>
                      </a:cubicBezTo>
                      <a:cubicBezTo>
                        <a:pt x="19495" y="95123"/>
                        <a:pt x="29782" y="107569"/>
                        <a:pt x="45529" y="107569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3" name="Dowolny kształt: kształt 202">
                  <a:extLst>
                    <a:ext uri="{FF2B5EF4-FFF2-40B4-BE49-F238E27FC236}">
                      <a16:creationId xmlns:a16="http://schemas.microsoft.com/office/drawing/2014/main" id="{6CC3CFC9-CBE9-0C65-1211-E0CA16C82B21}"/>
                    </a:ext>
                  </a:extLst>
                </p:cNvPr>
                <p:cNvSpPr/>
                <p:nvPr/>
              </p:nvSpPr>
              <p:spPr>
                <a:xfrm>
                  <a:off x="3244469" y="5067998"/>
                  <a:ext cx="77660" cy="89535"/>
                </a:xfrm>
                <a:custGeom>
                  <a:avLst/>
                  <a:gdLst>
                    <a:gd name="csX0" fmla="*/ 75438 w 77660"/>
                    <a:gd name="csY0" fmla="*/ 0 h 89535"/>
                    <a:gd name="csX1" fmla="*/ 75438 w 77660"/>
                    <a:gd name="csY1" fmla="*/ 13462 h 89535"/>
                    <a:gd name="csX2" fmla="*/ 25400 w 77660"/>
                    <a:gd name="csY2" fmla="*/ 72961 h 89535"/>
                    <a:gd name="csX3" fmla="*/ 77660 w 77660"/>
                    <a:gd name="csY3" fmla="*/ 72961 h 89535"/>
                    <a:gd name="csX4" fmla="*/ 77660 w 77660"/>
                    <a:gd name="csY4" fmla="*/ 89535 h 89535"/>
                    <a:gd name="csX5" fmla="*/ 0 w 77660"/>
                    <a:gd name="csY5" fmla="*/ 89535 h 89535"/>
                    <a:gd name="csX6" fmla="*/ 0 w 77660"/>
                    <a:gd name="csY6" fmla="*/ 76136 h 89535"/>
                    <a:gd name="csX7" fmla="*/ 50102 w 77660"/>
                    <a:gd name="csY7" fmla="*/ 16637 h 89535"/>
                    <a:gd name="csX8" fmla="*/ 2159 w 77660"/>
                    <a:gd name="csY8" fmla="*/ 16637 h 89535"/>
                    <a:gd name="csX9" fmla="*/ 2159 w 77660"/>
                    <a:gd name="csY9" fmla="*/ 0 h 89535"/>
                    <a:gd name="csX10" fmla="*/ 75438 w 77660"/>
                    <a:gd name="csY10" fmla="*/ 0 h 89535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</a:cxnLst>
                  <a:rect l="l" t="t" r="r" b="b"/>
                  <a:pathLst>
                    <a:path w="77660" h="89535">
                      <a:moveTo>
                        <a:pt x="75438" y="0"/>
                      </a:moveTo>
                      <a:lnTo>
                        <a:pt x="75438" y="13462"/>
                      </a:lnTo>
                      <a:lnTo>
                        <a:pt x="25400" y="72961"/>
                      </a:lnTo>
                      <a:lnTo>
                        <a:pt x="77660" y="72961"/>
                      </a:lnTo>
                      <a:lnTo>
                        <a:pt x="77660" y="89535"/>
                      </a:lnTo>
                      <a:lnTo>
                        <a:pt x="0" y="89535"/>
                      </a:lnTo>
                      <a:lnTo>
                        <a:pt x="0" y="76136"/>
                      </a:lnTo>
                      <a:lnTo>
                        <a:pt x="50102" y="16637"/>
                      </a:lnTo>
                      <a:lnTo>
                        <a:pt x="2159" y="16637"/>
                      </a:lnTo>
                      <a:lnTo>
                        <a:pt x="2159" y="0"/>
                      </a:lnTo>
                      <a:lnTo>
                        <a:pt x="75438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4" name="Dowolny kształt: kształt 203">
                  <a:extLst>
                    <a:ext uri="{FF2B5EF4-FFF2-40B4-BE49-F238E27FC236}">
                      <a16:creationId xmlns:a16="http://schemas.microsoft.com/office/drawing/2014/main" id="{E8F93B7D-ADAF-4763-2800-B45D58DDF842}"/>
                    </a:ext>
                  </a:extLst>
                </p:cNvPr>
                <p:cNvSpPr/>
                <p:nvPr/>
              </p:nvSpPr>
              <p:spPr>
                <a:xfrm>
                  <a:off x="3333369" y="5032692"/>
                  <a:ext cx="23114" cy="124841"/>
                </a:xfrm>
                <a:custGeom>
                  <a:avLst/>
                  <a:gdLst>
                    <a:gd name="csX0" fmla="*/ 11557 w 23114"/>
                    <a:gd name="csY0" fmla="*/ 0 h 124841"/>
                    <a:gd name="csX1" fmla="*/ 23114 w 23114"/>
                    <a:gd name="csY1" fmla="*/ 11430 h 124841"/>
                    <a:gd name="csX2" fmla="*/ 11557 w 23114"/>
                    <a:gd name="csY2" fmla="*/ 22797 h 124841"/>
                    <a:gd name="csX3" fmla="*/ 0 w 23114"/>
                    <a:gd name="csY3" fmla="*/ 11430 h 124841"/>
                    <a:gd name="csX4" fmla="*/ 11557 w 23114"/>
                    <a:gd name="csY4" fmla="*/ 0 h 124841"/>
                    <a:gd name="csX5" fmla="*/ 20828 w 23114"/>
                    <a:gd name="csY5" fmla="*/ 124841 h 124841"/>
                    <a:gd name="csX6" fmla="*/ 1905 w 23114"/>
                    <a:gd name="csY6" fmla="*/ 124841 h 124841"/>
                    <a:gd name="csX7" fmla="*/ 1905 w 23114"/>
                    <a:gd name="csY7" fmla="*/ 35306 h 124841"/>
                    <a:gd name="csX8" fmla="*/ 20828 w 23114"/>
                    <a:gd name="csY8" fmla="*/ 35306 h 124841"/>
                    <a:gd name="csX9" fmla="*/ 20828 w 23114"/>
                    <a:gd name="csY9" fmla="*/ 124841 h 12484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23114" h="124841">
                      <a:moveTo>
                        <a:pt x="11557" y="0"/>
                      </a:moveTo>
                      <a:cubicBezTo>
                        <a:pt x="18034" y="0"/>
                        <a:pt x="23114" y="4763"/>
                        <a:pt x="23114" y="11430"/>
                      </a:cubicBezTo>
                      <a:cubicBezTo>
                        <a:pt x="23114" y="18098"/>
                        <a:pt x="18034" y="22797"/>
                        <a:pt x="11557" y="22797"/>
                      </a:cubicBezTo>
                      <a:cubicBezTo>
                        <a:pt x="5080" y="22797"/>
                        <a:pt x="0" y="18098"/>
                        <a:pt x="0" y="11430"/>
                      </a:cubicBezTo>
                      <a:cubicBezTo>
                        <a:pt x="0" y="4763"/>
                        <a:pt x="5080" y="0"/>
                        <a:pt x="11557" y="0"/>
                      </a:cubicBezTo>
                      <a:moveTo>
                        <a:pt x="20828" y="124841"/>
                      </a:moveTo>
                      <a:lnTo>
                        <a:pt x="1905" y="124841"/>
                      </a:lnTo>
                      <a:lnTo>
                        <a:pt x="1905" y="35306"/>
                      </a:lnTo>
                      <a:lnTo>
                        <a:pt x="20828" y="35306"/>
                      </a:lnTo>
                      <a:lnTo>
                        <a:pt x="20828" y="124841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5" name="Dowolny kształt: kształt 204">
                  <a:extLst>
                    <a:ext uri="{FF2B5EF4-FFF2-40B4-BE49-F238E27FC236}">
                      <a16:creationId xmlns:a16="http://schemas.microsoft.com/office/drawing/2014/main" id="{3BA07BF0-9D20-8879-ACAC-597DDE9658B9}"/>
                    </a:ext>
                  </a:extLst>
                </p:cNvPr>
                <p:cNvSpPr/>
                <p:nvPr/>
              </p:nvSpPr>
              <p:spPr>
                <a:xfrm>
                  <a:off x="3369183" y="5066791"/>
                  <a:ext cx="89217" cy="91757"/>
                </a:xfrm>
                <a:custGeom>
                  <a:avLst/>
                  <a:gdLst>
                    <a:gd name="csX0" fmla="*/ 42164 w 89217"/>
                    <a:gd name="csY0" fmla="*/ 127 h 91757"/>
                    <a:gd name="csX1" fmla="*/ 79565 w 89217"/>
                    <a:gd name="csY1" fmla="*/ 32639 h 91757"/>
                    <a:gd name="csX2" fmla="*/ 79565 w 89217"/>
                    <a:gd name="csY2" fmla="*/ 68453 h 91757"/>
                    <a:gd name="csX3" fmla="*/ 85344 w 89217"/>
                    <a:gd name="csY3" fmla="*/ 74232 h 91757"/>
                    <a:gd name="csX4" fmla="*/ 89217 w 89217"/>
                    <a:gd name="csY4" fmla="*/ 74232 h 91757"/>
                    <a:gd name="csX5" fmla="*/ 89217 w 89217"/>
                    <a:gd name="csY5" fmla="*/ 90678 h 91757"/>
                    <a:gd name="csX6" fmla="*/ 79248 w 89217"/>
                    <a:gd name="csY6" fmla="*/ 90678 h 91757"/>
                    <a:gd name="csX7" fmla="*/ 62801 w 89217"/>
                    <a:gd name="csY7" fmla="*/ 76327 h 91757"/>
                    <a:gd name="csX8" fmla="*/ 33210 w 89217"/>
                    <a:gd name="csY8" fmla="*/ 91758 h 91757"/>
                    <a:gd name="csX9" fmla="*/ 0 w 89217"/>
                    <a:gd name="csY9" fmla="*/ 65468 h 91757"/>
                    <a:gd name="csX10" fmla="*/ 38290 w 89217"/>
                    <a:gd name="csY10" fmla="*/ 36767 h 91757"/>
                    <a:gd name="csX11" fmla="*/ 60833 w 89217"/>
                    <a:gd name="csY11" fmla="*/ 36767 h 91757"/>
                    <a:gd name="csX12" fmla="*/ 60833 w 89217"/>
                    <a:gd name="csY12" fmla="*/ 31305 h 91757"/>
                    <a:gd name="csX13" fmla="*/ 41211 w 89217"/>
                    <a:gd name="csY13" fmla="*/ 15240 h 91757"/>
                    <a:gd name="csX14" fmla="*/ 21145 w 89217"/>
                    <a:gd name="csY14" fmla="*/ 28321 h 91757"/>
                    <a:gd name="csX15" fmla="*/ 2667 w 89217"/>
                    <a:gd name="csY15" fmla="*/ 28321 h 91757"/>
                    <a:gd name="csX16" fmla="*/ 42164 w 89217"/>
                    <a:gd name="csY16" fmla="*/ 0 h 91757"/>
                    <a:gd name="csX17" fmla="*/ 35814 w 89217"/>
                    <a:gd name="csY17" fmla="*/ 77089 h 91757"/>
                    <a:gd name="csX18" fmla="*/ 60833 w 89217"/>
                    <a:gd name="csY18" fmla="*/ 53975 h 91757"/>
                    <a:gd name="csX19" fmla="*/ 60833 w 89217"/>
                    <a:gd name="csY19" fmla="*/ 50800 h 91757"/>
                    <a:gd name="csX20" fmla="*/ 37401 w 89217"/>
                    <a:gd name="csY20" fmla="*/ 50800 h 91757"/>
                    <a:gd name="csX21" fmla="*/ 19240 w 89217"/>
                    <a:gd name="csY21" fmla="*/ 64262 h 91757"/>
                    <a:gd name="csX22" fmla="*/ 35814 w 89217"/>
                    <a:gd name="csY22" fmla="*/ 76962 h 9175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89217" h="91757">
                      <a:moveTo>
                        <a:pt x="42164" y="127"/>
                      </a:moveTo>
                      <a:cubicBezTo>
                        <a:pt x="65976" y="127"/>
                        <a:pt x="79565" y="11557"/>
                        <a:pt x="79565" y="32639"/>
                      </a:cubicBezTo>
                      <a:lnTo>
                        <a:pt x="79565" y="68453"/>
                      </a:lnTo>
                      <a:cubicBezTo>
                        <a:pt x="79565" y="72961"/>
                        <a:pt x="81470" y="74232"/>
                        <a:pt x="85344" y="74232"/>
                      </a:cubicBezTo>
                      <a:lnTo>
                        <a:pt x="89217" y="74232"/>
                      </a:lnTo>
                      <a:lnTo>
                        <a:pt x="89217" y="90678"/>
                      </a:lnTo>
                      <a:lnTo>
                        <a:pt x="79248" y="90678"/>
                      </a:lnTo>
                      <a:cubicBezTo>
                        <a:pt x="66992" y="90678"/>
                        <a:pt x="62801" y="85217"/>
                        <a:pt x="62801" y="76327"/>
                      </a:cubicBezTo>
                      <a:cubicBezTo>
                        <a:pt x="56896" y="85408"/>
                        <a:pt x="47752" y="91758"/>
                        <a:pt x="33210" y="91758"/>
                      </a:cubicBezTo>
                      <a:cubicBezTo>
                        <a:pt x="13589" y="91758"/>
                        <a:pt x="0" y="82105"/>
                        <a:pt x="0" y="65468"/>
                      </a:cubicBezTo>
                      <a:cubicBezTo>
                        <a:pt x="0" y="47117"/>
                        <a:pt x="13271" y="36767"/>
                        <a:pt x="38290" y="36767"/>
                      </a:cubicBezTo>
                      <a:lnTo>
                        <a:pt x="60833" y="36767"/>
                      </a:lnTo>
                      <a:lnTo>
                        <a:pt x="60833" y="31305"/>
                      </a:lnTo>
                      <a:cubicBezTo>
                        <a:pt x="60833" y="21336"/>
                        <a:pt x="53658" y="15240"/>
                        <a:pt x="41211" y="15240"/>
                      </a:cubicBezTo>
                      <a:cubicBezTo>
                        <a:pt x="29972" y="15240"/>
                        <a:pt x="22479" y="20447"/>
                        <a:pt x="21145" y="28321"/>
                      </a:cubicBezTo>
                      <a:lnTo>
                        <a:pt x="2667" y="28321"/>
                      </a:lnTo>
                      <a:cubicBezTo>
                        <a:pt x="4572" y="10859"/>
                        <a:pt x="19558" y="0"/>
                        <a:pt x="42164" y="0"/>
                      </a:cubicBezTo>
                      <a:moveTo>
                        <a:pt x="35814" y="77089"/>
                      </a:moveTo>
                      <a:cubicBezTo>
                        <a:pt x="51562" y="77089"/>
                        <a:pt x="60642" y="67818"/>
                        <a:pt x="60833" y="53975"/>
                      </a:cubicBezTo>
                      <a:lnTo>
                        <a:pt x="60833" y="50800"/>
                      </a:lnTo>
                      <a:lnTo>
                        <a:pt x="37401" y="50800"/>
                      </a:lnTo>
                      <a:cubicBezTo>
                        <a:pt x="25717" y="50800"/>
                        <a:pt x="19240" y="55182"/>
                        <a:pt x="19240" y="64262"/>
                      </a:cubicBezTo>
                      <a:cubicBezTo>
                        <a:pt x="19240" y="71755"/>
                        <a:pt x="25590" y="76962"/>
                        <a:pt x="35814" y="76962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6" name="Prostokąt 205">
                  <a:extLst>
                    <a:ext uri="{FF2B5EF4-FFF2-40B4-BE49-F238E27FC236}">
                      <a16:creationId xmlns:a16="http://schemas.microsoft.com/office/drawing/2014/main" id="{C11F4350-812A-CF93-183D-4EFFA124FD5D}"/>
                    </a:ext>
                  </a:extLst>
                </p:cNvPr>
                <p:cNvSpPr/>
                <p:nvPr/>
              </p:nvSpPr>
              <p:spPr>
                <a:xfrm>
                  <a:off x="3468687" y="5035105"/>
                  <a:ext cx="18923" cy="122427"/>
                </a:xfrm>
                <a:prstGeom prst="rect">
                  <a:avLst/>
                </a:pr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7" name="Dowolny kształt: kształt 206">
                  <a:extLst>
                    <a:ext uri="{FF2B5EF4-FFF2-40B4-BE49-F238E27FC236}">
                      <a16:creationId xmlns:a16="http://schemas.microsoft.com/office/drawing/2014/main" id="{1A74CF6F-DBD7-FDB4-487D-004F335744EE}"/>
                    </a:ext>
                  </a:extLst>
                </p:cNvPr>
                <p:cNvSpPr/>
                <p:nvPr/>
              </p:nvSpPr>
              <p:spPr>
                <a:xfrm>
                  <a:off x="3506152" y="5066919"/>
                  <a:ext cx="83311" cy="90614"/>
                </a:xfrm>
                <a:custGeom>
                  <a:avLst/>
                  <a:gdLst>
                    <a:gd name="csX0" fmla="*/ 16383 w 83311"/>
                    <a:gd name="csY0" fmla="*/ 1079 h 90614"/>
                    <a:gd name="csX1" fmla="*/ 18542 w 83311"/>
                    <a:gd name="csY1" fmla="*/ 12764 h 90614"/>
                    <a:gd name="csX2" fmla="*/ 47244 w 83311"/>
                    <a:gd name="csY2" fmla="*/ 0 h 90614"/>
                    <a:gd name="csX3" fmla="*/ 83312 w 83311"/>
                    <a:gd name="csY3" fmla="*/ 40703 h 90614"/>
                    <a:gd name="csX4" fmla="*/ 83312 w 83311"/>
                    <a:gd name="csY4" fmla="*/ 90551 h 90614"/>
                    <a:gd name="csX5" fmla="*/ 64262 w 83311"/>
                    <a:gd name="csY5" fmla="*/ 90551 h 90614"/>
                    <a:gd name="csX6" fmla="*/ 64262 w 83311"/>
                    <a:gd name="csY6" fmla="*/ 42291 h 90614"/>
                    <a:gd name="csX7" fmla="*/ 42863 w 83311"/>
                    <a:gd name="csY7" fmla="*/ 16256 h 90614"/>
                    <a:gd name="csX8" fmla="*/ 18923 w 83311"/>
                    <a:gd name="csY8" fmla="*/ 45466 h 90614"/>
                    <a:gd name="csX9" fmla="*/ 18923 w 83311"/>
                    <a:gd name="csY9" fmla="*/ 90615 h 90614"/>
                    <a:gd name="csX10" fmla="*/ 0 w 83311"/>
                    <a:gd name="csY10" fmla="*/ 90615 h 90614"/>
                    <a:gd name="csX11" fmla="*/ 0 w 83311"/>
                    <a:gd name="csY11" fmla="*/ 1079 h 90614"/>
                    <a:gd name="csX12" fmla="*/ 16446 w 83311"/>
                    <a:gd name="csY12" fmla="*/ 1079 h 90614"/>
                    <a:gd name="csX13" fmla="*/ 16446 w 83311"/>
                    <a:gd name="csY13" fmla="*/ 1079 h 9061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83311" h="90614">
                      <a:moveTo>
                        <a:pt x="16383" y="1079"/>
                      </a:moveTo>
                      <a:lnTo>
                        <a:pt x="18542" y="12764"/>
                      </a:lnTo>
                      <a:cubicBezTo>
                        <a:pt x="24130" y="5778"/>
                        <a:pt x="32702" y="0"/>
                        <a:pt x="47244" y="0"/>
                      </a:cubicBezTo>
                      <a:cubicBezTo>
                        <a:pt x="66992" y="0"/>
                        <a:pt x="83312" y="10859"/>
                        <a:pt x="83312" y="40703"/>
                      </a:cubicBezTo>
                      <a:lnTo>
                        <a:pt x="83312" y="90551"/>
                      </a:lnTo>
                      <a:lnTo>
                        <a:pt x="64262" y="90551"/>
                      </a:lnTo>
                      <a:lnTo>
                        <a:pt x="64262" y="42291"/>
                      </a:lnTo>
                      <a:cubicBezTo>
                        <a:pt x="64262" y="25273"/>
                        <a:pt x="57023" y="16256"/>
                        <a:pt x="42863" y="16256"/>
                      </a:cubicBezTo>
                      <a:cubicBezTo>
                        <a:pt x="27813" y="16256"/>
                        <a:pt x="18923" y="27241"/>
                        <a:pt x="18923" y="45466"/>
                      </a:cubicBezTo>
                      <a:lnTo>
                        <a:pt x="18923" y="90615"/>
                      </a:lnTo>
                      <a:lnTo>
                        <a:pt x="0" y="90615"/>
                      </a:lnTo>
                      <a:lnTo>
                        <a:pt x="0" y="1079"/>
                      </a:lnTo>
                      <a:lnTo>
                        <a:pt x="16446" y="1079"/>
                      </a:lnTo>
                      <a:lnTo>
                        <a:pt x="16446" y="1079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8" name="Dowolny kształt: kształt 207">
                  <a:extLst>
                    <a:ext uri="{FF2B5EF4-FFF2-40B4-BE49-F238E27FC236}">
                      <a16:creationId xmlns:a16="http://schemas.microsoft.com/office/drawing/2014/main" id="{DBDAD203-CC16-7570-652E-2E2CBE44DBBF}"/>
                    </a:ext>
                  </a:extLst>
                </p:cNvPr>
                <p:cNvSpPr/>
                <p:nvPr/>
              </p:nvSpPr>
              <p:spPr>
                <a:xfrm>
                  <a:off x="3602482" y="5066919"/>
                  <a:ext cx="91249" cy="91566"/>
                </a:xfrm>
                <a:custGeom>
                  <a:avLst/>
                  <a:gdLst>
                    <a:gd name="csX0" fmla="*/ 45657 w 91249"/>
                    <a:gd name="csY0" fmla="*/ 0 h 91566"/>
                    <a:gd name="csX1" fmla="*/ 91249 w 91249"/>
                    <a:gd name="csY1" fmla="*/ 45784 h 91566"/>
                    <a:gd name="csX2" fmla="*/ 45657 w 91249"/>
                    <a:gd name="csY2" fmla="*/ 91567 h 91566"/>
                    <a:gd name="csX3" fmla="*/ 0 w 91249"/>
                    <a:gd name="csY3" fmla="*/ 45784 h 91566"/>
                    <a:gd name="csX4" fmla="*/ 45657 w 91249"/>
                    <a:gd name="csY4" fmla="*/ 0 h 91566"/>
                    <a:gd name="csX5" fmla="*/ 72009 w 91249"/>
                    <a:gd name="csY5" fmla="*/ 45847 h 91566"/>
                    <a:gd name="csX6" fmla="*/ 45593 w 91249"/>
                    <a:gd name="csY6" fmla="*/ 16129 h 91566"/>
                    <a:gd name="csX7" fmla="*/ 19304 w 91249"/>
                    <a:gd name="csY7" fmla="*/ 45847 h 91566"/>
                    <a:gd name="csX8" fmla="*/ 45593 w 91249"/>
                    <a:gd name="csY8" fmla="*/ 75565 h 91566"/>
                    <a:gd name="csX9" fmla="*/ 72009 w 91249"/>
                    <a:gd name="csY9" fmla="*/ 45847 h 9156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91249" h="91566">
                      <a:moveTo>
                        <a:pt x="45657" y="0"/>
                      </a:moveTo>
                      <a:cubicBezTo>
                        <a:pt x="72961" y="0"/>
                        <a:pt x="91249" y="18542"/>
                        <a:pt x="91249" y="45784"/>
                      </a:cubicBezTo>
                      <a:cubicBezTo>
                        <a:pt x="91249" y="73025"/>
                        <a:pt x="72898" y="91567"/>
                        <a:pt x="45657" y="91567"/>
                      </a:cubicBezTo>
                      <a:cubicBezTo>
                        <a:pt x="18415" y="91567"/>
                        <a:pt x="0" y="73215"/>
                        <a:pt x="0" y="45784"/>
                      </a:cubicBezTo>
                      <a:cubicBezTo>
                        <a:pt x="0" y="18352"/>
                        <a:pt x="18352" y="0"/>
                        <a:pt x="45657" y="0"/>
                      </a:cubicBezTo>
                      <a:moveTo>
                        <a:pt x="72009" y="45847"/>
                      </a:moveTo>
                      <a:cubicBezTo>
                        <a:pt x="72009" y="28511"/>
                        <a:pt x="61532" y="16129"/>
                        <a:pt x="45593" y="16129"/>
                      </a:cubicBezTo>
                      <a:cubicBezTo>
                        <a:pt x="29654" y="16129"/>
                        <a:pt x="19304" y="28575"/>
                        <a:pt x="19304" y="45847"/>
                      </a:cubicBezTo>
                      <a:cubicBezTo>
                        <a:pt x="19304" y="63119"/>
                        <a:pt x="29591" y="75565"/>
                        <a:pt x="45593" y="75565"/>
                      </a:cubicBezTo>
                      <a:cubicBezTo>
                        <a:pt x="61595" y="75565"/>
                        <a:pt x="72009" y="63119"/>
                        <a:pt x="72009" y="45847"/>
                      </a:cubicBezTo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09" name="Dowolny kształt: kształt 208">
                  <a:extLst>
                    <a:ext uri="{FF2B5EF4-FFF2-40B4-BE49-F238E27FC236}">
                      <a16:creationId xmlns:a16="http://schemas.microsoft.com/office/drawing/2014/main" id="{AA79CA92-B4BE-92B6-F56A-F6252CBF19E0}"/>
                    </a:ext>
                  </a:extLst>
                </p:cNvPr>
                <p:cNvSpPr/>
                <p:nvPr/>
              </p:nvSpPr>
              <p:spPr>
                <a:xfrm>
                  <a:off x="3704844" y="5033708"/>
                  <a:ext cx="78866" cy="124713"/>
                </a:xfrm>
                <a:custGeom>
                  <a:avLst/>
                  <a:gdLst>
                    <a:gd name="csX0" fmla="*/ 40830 w 78866"/>
                    <a:gd name="csY0" fmla="*/ 110172 h 124713"/>
                    <a:gd name="csX1" fmla="*/ 60325 w 78866"/>
                    <a:gd name="csY1" fmla="*/ 98488 h 124713"/>
                    <a:gd name="csX2" fmla="*/ 38227 w 78866"/>
                    <a:gd name="csY2" fmla="*/ 86423 h 124713"/>
                    <a:gd name="csX3" fmla="*/ 1715 w 78866"/>
                    <a:gd name="csY3" fmla="*/ 61023 h 124713"/>
                    <a:gd name="csX4" fmla="*/ 38417 w 78866"/>
                    <a:gd name="csY4" fmla="*/ 33147 h 124713"/>
                    <a:gd name="csX5" fmla="*/ 77216 w 78866"/>
                    <a:gd name="csY5" fmla="*/ 61658 h 124713"/>
                    <a:gd name="csX6" fmla="*/ 58738 w 78866"/>
                    <a:gd name="csY6" fmla="*/ 61658 h 124713"/>
                    <a:gd name="csX7" fmla="*/ 38798 w 78866"/>
                    <a:gd name="csY7" fmla="*/ 47625 h 124713"/>
                    <a:gd name="csX8" fmla="*/ 20257 w 78866"/>
                    <a:gd name="csY8" fmla="*/ 59309 h 124713"/>
                    <a:gd name="csX9" fmla="*/ 41783 w 78866"/>
                    <a:gd name="csY9" fmla="*/ 70167 h 124713"/>
                    <a:gd name="csX10" fmla="*/ 78867 w 78866"/>
                    <a:gd name="csY10" fmla="*/ 96710 h 124713"/>
                    <a:gd name="csX11" fmla="*/ 40894 w 78866"/>
                    <a:gd name="csY11" fmla="*/ 124714 h 124713"/>
                    <a:gd name="csX12" fmla="*/ 0 w 78866"/>
                    <a:gd name="csY12" fmla="*/ 94107 h 124713"/>
                    <a:gd name="csX13" fmla="*/ 18478 w 78866"/>
                    <a:gd name="csY13" fmla="*/ 94107 h 124713"/>
                    <a:gd name="csX14" fmla="*/ 40894 w 78866"/>
                    <a:gd name="csY14" fmla="*/ 109982 h 124713"/>
                    <a:gd name="csX15" fmla="*/ 45529 w 78866"/>
                    <a:gd name="csY15" fmla="*/ 0 h 124713"/>
                    <a:gd name="csX16" fmla="*/ 67373 w 78866"/>
                    <a:gd name="csY16" fmla="*/ 0 h 124713"/>
                    <a:gd name="csX17" fmla="*/ 45847 w 78866"/>
                    <a:gd name="csY17" fmla="*/ 24130 h 124713"/>
                    <a:gd name="csX18" fmla="*/ 31496 w 78866"/>
                    <a:gd name="csY18" fmla="*/ 24130 h 124713"/>
                    <a:gd name="csX19" fmla="*/ 45466 w 78866"/>
                    <a:gd name="csY19" fmla="*/ 0 h 124713"/>
                    <a:gd name="csX20" fmla="*/ 45529 w 78866"/>
                    <a:gd name="csY20" fmla="*/ 0 h 124713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78866" h="124713">
                      <a:moveTo>
                        <a:pt x="40830" y="110172"/>
                      </a:moveTo>
                      <a:cubicBezTo>
                        <a:pt x="52515" y="110172"/>
                        <a:pt x="60325" y="105664"/>
                        <a:pt x="60325" y="98488"/>
                      </a:cubicBezTo>
                      <a:cubicBezTo>
                        <a:pt x="60325" y="88900"/>
                        <a:pt x="52070" y="88201"/>
                        <a:pt x="38227" y="86423"/>
                      </a:cubicBezTo>
                      <a:cubicBezTo>
                        <a:pt x="17780" y="83947"/>
                        <a:pt x="1715" y="79629"/>
                        <a:pt x="1715" y="61023"/>
                      </a:cubicBezTo>
                      <a:cubicBezTo>
                        <a:pt x="1715" y="44005"/>
                        <a:pt x="16891" y="33020"/>
                        <a:pt x="38417" y="33147"/>
                      </a:cubicBezTo>
                      <a:cubicBezTo>
                        <a:pt x="60452" y="33147"/>
                        <a:pt x="76009" y="43307"/>
                        <a:pt x="77216" y="61658"/>
                      </a:cubicBezTo>
                      <a:lnTo>
                        <a:pt x="58738" y="61658"/>
                      </a:lnTo>
                      <a:cubicBezTo>
                        <a:pt x="57722" y="53403"/>
                        <a:pt x="49974" y="47625"/>
                        <a:pt x="38798" y="47625"/>
                      </a:cubicBezTo>
                      <a:cubicBezTo>
                        <a:pt x="27622" y="47625"/>
                        <a:pt x="20257" y="52133"/>
                        <a:pt x="20257" y="59309"/>
                      </a:cubicBezTo>
                      <a:cubicBezTo>
                        <a:pt x="20257" y="67691"/>
                        <a:pt x="28829" y="68770"/>
                        <a:pt x="41783" y="70167"/>
                      </a:cubicBezTo>
                      <a:cubicBezTo>
                        <a:pt x="62293" y="72644"/>
                        <a:pt x="78867" y="76835"/>
                        <a:pt x="78867" y="96710"/>
                      </a:cubicBezTo>
                      <a:cubicBezTo>
                        <a:pt x="78867" y="113855"/>
                        <a:pt x="62547" y="124714"/>
                        <a:pt x="40894" y="124714"/>
                      </a:cubicBezTo>
                      <a:cubicBezTo>
                        <a:pt x="16954" y="124714"/>
                        <a:pt x="508" y="113474"/>
                        <a:pt x="0" y="94107"/>
                      </a:cubicBezTo>
                      <a:lnTo>
                        <a:pt x="18478" y="94107"/>
                      </a:lnTo>
                      <a:cubicBezTo>
                        <a:pt x="19177" y="103378"/>
                        <a:pt x="27241" y="109982"/>
                        <a:pt x="40894" y="109982"/>
                      </a:cubicBezTo>
                      <a:moveTo>
                        <a:pt x="45529" y="0"/>
                      </a:moveTo>
                      <a:lnTo>
                        <a:pt x="67373" y="0"/>
                      </a:lnTo>
                      <a:lnTo>
                        <a:pt x="45847" y="24130"/>
                      </a:lnTo>
                      <a:lnTo>
                        <a:pt x="31496" y="24130"/>
                      </a:lnTo>
                      <a:lnTo>
                        <a:pt x="45466" y="0"/>
                      </a:lnTo>
                      <a:lnTo>
                        <a:pt x="45529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210" name="Dowolny kształt: kształt 209">
                  <a:extLst>
                    <a:ext uri="{FF2B5EF4-FFF2-40B4-BE49-F238E27FC236}">
                      <a16:creationId xmlns:a16="http://schemas.microsoft.com/office/drawing/2014/main" id="{22F16EF7-CF61-3F6A-1A79-48153BE83F1E}"/>
                    </a:ext>
                  </a:extLst>
                </p:cNvPr>
                <p:cNvSpPr/>
                <p:nvPr/>
              </p:nvSpPr>
              <p:spPr>
                <a:xfrm>
                  <a:off x="3794950" y="5033708"/>
                  <a:ext cx="86105" cy="124840"/>
                </a:xfrm>
                <a:custGeom>
                  <a:avLst/>
                  <a:gdLst>
                    <a:gd name="csX0" fmla="*/ 0 w 86105"/>
                    <a:gd name="csY0" fmla="*/ 79248 h 124840"/>
                    <a:gd name="csX1" fmla="*/ 44958 w 86105"/>
                    <a:gd name="csY1" fmla="*/ 33210 h 124840"/>
                    <a:gd name="csX2" fmla="*/ 86042 w 86105"/>
                    <a:gd name="csY2" fmla="*/ 66294 h 124840"/>
                    <a:gd name="csX3" fmla="*/ 66294 w 86105"/>
                    <a:gd name="csY3" fmla="*/ 66294 h 124840"/>
                    <a:gd name="csX4" fmla="*/ 44640 w 86105"/>
                    <a:gd name="csY4" fmla="*/ 49276 h 124840"/>
                    <a:gd name="csX5" fmla="*/ 19495 w 86105"/>
                    <a:gd name="csY5" fmla="*/ 79184 h 124840"/>
                    <a:gd name="csX6" fmla="*/ 44640 w 86105"/>
                    <a:gd name="csY6" fmla="*/ 108776 h 124840"/>
                    <a:gd name="csX7" fmla="*/ 66167 w 86105"/>
                    <a:gd name="csY7" fmla="*/ 91757 h 124840"/>
                    <a:gd name="csX8" fmla="*/ 86106 w 86105"/>
                    <a:gd name="csY8" fmla="*/ 91757 h 124840"/>
                    <a:gd name="csX9" fmla="*/ 44514 w 86105"/>
                    <a:gd name="csY9" fmla="*/ 124841 h 124840"/>
                    <a:gd name="csX10" fmla="*/ 64 w 86105"/>
                    <a:gd name="csY10" fmla="*/ 79184 h 124840"/>
                    <a:gd name="csX11" fmla="*/ 52515 w 86105"/>
                    <a:gd name="csY11" fmla="*/ 0 h 124840"/>
                    <a:gd name="csX12" fmla="*/ 74359 w 86105"/>
                    <a:gd name="csY12" fmla="*/ 0 h 124840"/>
                    <a:gd name="csX13" fmla="*/ 52832 w 86105"/>
                    <a:gd name="csY13" fmla="*/ 24130 h 124840"/>
                    <a:gd name="csX14" fmla="*/ 38481 w 86105"/>
                    <a:gd name="csY14" fmla="*/ 24130 h 124840"/>
                    <a:gd name="csX15" fmla="*/ 52451 w 86105"/>
                    <a:gd name="csY15" fmla="*/ 0 h 124840"/>
                    <a:gd name="csX16" fmla="*/ 52515 w 86105"/>
                    <a:gd name="csY16" fmla="*/ 0 h 1248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</a:cxnLst>
                  <a:rect l="l" t="t" r="r" b="b"/>
                  <a:pathLst>
                    <a:path w="86105" h="124840">
                      <a:moveTo>
                        <a:pt x="0" y="79248"/>
                      </a:moveTo>
                      <a:cubicBezTo>
                        <a:pt x="0" y="51626"/>
                        <a:pt x="17843" y="33210"/>
                        <a:pt x="44958" y="33210"/>
                      </a:cubicBezTo>
                      <a:cubicBezTo>
                        <a:pt x="68072" y="33210"/>
                        <a:pt x="82359" y="45974"/>
                        <a:pt x="86042" y="66294"/>
                      </a:cubicBezTo>
                      <a:lnTo>
                        <a:pt x="66294" y="66294"/>
                      </a:lnTo>
                      <a:cubicBezTo>
                        <a:pt x="63817" y="55816"/>
                        <a:pt x="56324" y="49276"/>
                        <a:pt x="44640" y="49276"/>
                      </a:cubicBezTo>
                      <a:cubicBezTo>
                        <a:pt x="29464" y="49276"/>
                        <a:pt x="19495" y="61532"/>
                        <a:pt x="19495" y="79184"/>
                      </a:cubicBezTo>
                      <a:cubicBezTo>
                        <a:pt x="19495" y="96838"/>
                        <a:pt x="29464" y="108776"/>
                        <a:pt x="44640" y="108776"/>
                      </a:cubicBezTo>
                      <a:cubicBezTo>
                        <a:pt x="56197" y="108776"/>
                        <a:pt x="63881" y="102171"/>
                        <a:pt x="66167" y="91757"/>
                      </a:cubicBezTo>
                      <a:lnTo>
                        <a:pt x="86106" y="91757"/>
                      </a:lnTo>
                      <a:cubicBezTo>
                        <a:pt x="82614" y="112077"/>
                        <a:pt x="67373" y="124841"/>
                        <a:pt x="44514" y="124841"/>
                      </a:cubicBezTo>
                      <a:cubicBezTo>
                        <a:pt x="17399" y="124841"/>
                        <a:pt x="64" y="107188"/>
                        <a:pt x="64" y="79184"/>
                      </a:cubicBezTo>
                      <a:moveTo>
                        <a:pt x="52515" y="0"/>
                      </a:moveTo>
                      <a:lnTo>
                        <a:pt x="74359" y="0"/>
                      </a:lnTo>
                      <a:lnTo>
                        <a:pt x="52832" y="24130"/>
                      </a:lnTo>
                      <a:lnTo>
                        <a:pt x="38481" y="24130"/>
                      </a:lnTo>
                      <a:lnTo>
                        <a:pt x="52451" y="0"/>
                      </a:lnTo>
                      <a:lnTo>
                        <a:pt x="52515" y="0"/>
                      </a:lnTo>
                      <a:close/>
                    </a:path>
                  </a:pathLst>
                </a:custGeom>
                <a:solidFill>
                  <a:srgbClr val="004D44"/>
                </a:solidFill>
                <a:ln w="6350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</p:grpSp>
        </p:grpSp>
        <p:grpSp>
          <p:nvGrpSpPr>
            <p:cNvPr id="211" name="Grafika 122">
              <a:extLst>
                <a:ext uri="{FF2B5EF4-FFF2-40B4-BE49-F238E27FC236}">
                  <a16:creationId xmlns:a16="http://schemas.microsoft.com/office/drawing/2014/main" id="{40E94D59-E05A-3064-19E4-C3918793CDA3}"/>
                </a:ext>
              </a:extLst>
            </p:cNvPr>
            <p:cNvGrpSpPr/>
            <p:nvPr/>
          </p:nvGrpSpPr>
          <p:grpSpPr>
            <a:xfrm>
              <a:off x="5624743" y="4006703"/>
              <a:ext cx="1931225" cy="1651127"/>
              <a:chOff x="5408358" y="4069524"/>
              <a:chExt cx="1931225" cy="1651127"/>
            </a:xfrm>
          </p:grpSpPr>
          <p:sp>
            <p:nvSpPr>
              <p:cNvPr id="212" name="Dowolny kształt: kształt 211">
                <a:extLst>
                  <a:ext uri="{FF2B5EF4-FFF2-40B4-BE49-F238E27FC236}">
                    <a16:creationId xmlns:a16="http://schemas.microsoft.com/office/drawing/2014/main" id="{33E06C11-1E57-B437-68EE-2D1EF78870C4}"/>
                  </a:ext>
                </a:extLst>
              </p:cNvPr>
              <p:cNvSpPr/>
              <p:nvPr/>
            </p:nvSpPr>
            <p:spPr>
              <a:xfrm>
                <a:off x="5408358" y="4069524"/>
                <a:ext cx="1931225" cy="1651127"/>
              </a:xfrm>
              <a:custGeom>
                <a:avLst/>
                <a:gdLst>
                  <a:gd name="csX0" fmla="*/ 482854 w 1931225"/>
                  <a:gd name="csY0" fmla="*/ 1651127 h 1651127"/>
                  <a:gd name="csX1" fmla="*/ 0 w 1931225"/>
                  <a:gd name="csY1" fmla="*/ 825627 h 1651127"/>
                  <a:gd name="csX2" fmla="*/ 482854 w 1931225"/>
                  <a:gd name="csY2" fmla="*/ 0 h 1651127"/>
                  <a:gd name="csX3" fmla="*/ 1448372 w 1931225"/>
                  <a:gd name="csY3" fmla="*/ 0 h 1651127"/>
                  <a:gd name="csX4" fmla="*/ 1931225 w 1931225"/>
                  <a:gd name="csY4" fmla="*/ 825627 h 1651127"/>
                  <a:gd name="csX5" fmla="*/ 1448372 w 1931225"/>
                  <a:gd name="csY5" fmla="*/ 1651127 h 1651127"/>
                  <a:gd name="csX6" fmla="*/ 482854 w 1931225"/>
                  <a:gd name="csY6" fmla="*/ 1651127 h 1651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31225" h="1651127">
                    <a:moveTo>
                      <a:pt x="482854" y="1651127"/>
                    </a:moveTo>
                    <a:lnTo>
                      <a:pt x="0" y="825627"/>
                    </a:lnTo>
                    <a:lnTo>
                      <a:pt x="482854" y="0"/>
                    </a:lnTo>
                    <a:lnTo>
                      <a:pt x="1448372" y="0"/>
                    </a:lnTo>
                    <a:lnTo>
                      <a:pt x="1931225" y="825627"/>
                    </a:lnTo>
                    <a:lnTo>
                      <a:pt x="1448372" y="1651127"/>
                    </a:lnTo>
                    <a:lnTo>
                      <a:pt x="482854" y="1651127"/>
                    </a:lnTo>
                    <a:close/>
                  </a:path>
                </a:pathLst>
              </a:custGeom>
              <a:solidFill>
                <a:srgbClr val="BDE2F1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3" name="Dowolny kształt: kształt 212">
                <a:extLst>
                  <a:ext uri="{FF2B5EF4-FFF2-40B4-BE49-F238E27FC236}">
                    <a16:creationId xmlns:a16="http://schemas.microsoft.com/office/drawing/2014/main" id="{4E89DD3E-E741-7F4E-1DE5-68A9130A2509}"/>
                  </a:ext>
                </a:extLst>
              </p:cNvPr>
              <p:cNvSpPr/>
              <p:nvPr/>
            </p:nvSpPr>
            <p:spPr>
              <a:xfrm>
                <a:off x="6536943" y="4323460"/>
                <a:ext cx="166751" cy="166751"/>
              </a:xfrm>
              <a:custGeom>
                <a:avLst/>
                <a:gdLst>
                  <a:gd name="csX0" fmla="*/ 83376 w 166751"/>
                  <a:gd name="csY0" fmla="*/ 166751 h 166751"/>
                  <a:gd name="csX1" fmla="*/ 0 w 166751"/>
                  <a:gd name="csY1" fmla="*/ 83376 h 166751"/>
                  <a:gd name="csX2" fmla="*/ 83376 w 166751"/>
                  <a:gd name="csY2" fmla="*/ 0 h 166751"/>
                  <a:gd name="csX3" fmla="*/ 166751 w 166751"/>
                  <a:gd name="csY3" fmla="*/ 83376 h 166751"/>
                  <a:gd name="csX4" fmla="*/ 83376 w 166751"/>
                  <a:gd name="csY4" fmla="*/ 166751 h 166751"/>
                  <a:gd name="csX5" fmla="*/ 83376 w 166751"/>
                  <a:gd name="csY5" fmla="*/ 20828 h 166751"/>
                  <a:gd name="csX6" fmla="*/ 20828 w 166751"/>
                  <a:gd name="csY6" fmla="*/ 83376 h 166751"/>
                  <a:gd name="csX7" fmla="*/ 83376 w 166751"/>
                  <a:gd name="csY7" fmla="*/ 145923 h 166751"/>
                  <a:gd name="csX8" fmla="*/ 145924 w 166751"/>
                  <a:gd name="csY8" fmla="*/ 83376 h 166751"/>
                  <a:gd name="csX9" fmla="*/ 83376 w 166751"/>
                  <a:gd name="csY9" fmla="*/ 20828 h 1667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66751" h="166751">
                    <a:moveTo>
                      <a:pt x="83376" y="166751"/>
                    </a:moveTo>
                    <a:cubicBezTo>
                      <a:pt x="37338" y="166751"/>
                      <a:pt x="0" y="129349"/>
                      <a:pt x="0" y="83376"/>
                    </a:cubicBezTo>
                    <a:cubicBezTo>
                      <a:pt x="0" y="37402"/>
                      <a:pt x="37402" y="0"/>
                      <a:pt x="83376" y="0"/>
                    </a:cubicBezTo>
                    <a:cubicBezTo>
                      <a:pt x="129350" y="0"/>
                      <a:pt x="166751" y="37402"/>
                      <a:pt x="166751" y="83376"/>
                    </a:cubicBezTo>
                    <a:cubicBezTo>
                      <a:pt x="166751" y="129349"/>
                      <a:pt x="129350" y="166751"/>
                      <a:pt x="83376" y="166751"/>
                    </a:cubicBezTo>
                    <a:moveTo>
                      <a:pt x="83376" y="20828"/>
                    </a:moveTo>
                    <a:cubicBezTo>
                      <a:pt x="48895" y="20828"/>
                      <a:pt x="20828" y="48895"/>
                      <a:pt x="20828" y="83376"/>
                    </a:cubicBezTo>
                    <a:cubicBezTo>
                      <a:pt x="20828" y="117856"/>
                      <a:pt x="48895" y="145923"/>
                      <a:pt x="83376" y="145923"/>
                    </a:cubicBezTo>
                    <a:cubicBezTo>
                      <a:pt x="117856" y="145923"/>
                      <a:pt x="145924" y="117856"/>
                      <a:pt x="145924" y="83376"/>
                    </a:cubicBezTo>
                    <a:cubicBezTo>
                      <a:pt x="145924" y="48895"/>
                      <a:pt x="117856" y="20828"/>
                      <a:pt x="83376" y="20828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4" name="Dowolny kształt: kształt 213">
                <a:extLst>
                  <a:ext uri="{FF2B5EF4-FFF2-40B4-BE49-F238E27FC236}">
                    <a16:creationId xmlns:a16="http://schemas.microsoft.com/office/drawing/2014/main" id="{EF89F4FC-25AE-0990-3F56-F37234A74792}"/>
                  </a:ext>
                </a:extLst>
              </p:cNvPr>
              <p:cNvSpPr/>
              <p:nvPr/>
            </p:nvSpPr>
            <p:spPr>
              <a:xfrm>
                <a:off x="6016942" y="4323460"/>
                <a:ext cx="166751" cy="166751"/>
              </a:xfrm>
              <a:custGeom>
                <a:avLst/>
                <a:gdLst>
                  <a:gd name="csX0" fmla="*/ 83376 w 166751"/>
                  <a:gd name="csY0" fmla="*/ 166751 h 166751"/>
                  <a:gd name="csX1" fmla="*/ 0 w 166751"/>
                  <a:gd name="csY1" fmla="*/ 83376 h 166751"/>
                  <a:gd name="csX2" fmla="*/ 83376 w 166751"/>
                  <a:gd name="csY2" fmla="*/ 0 h 166751"/>
                  <a:gd name="csX3" fmla="*/ 166751 w 166751"/>
                  <a:gd name="csY3" fmla="*/ 83376 h 166751"/>
                  <a:gd name="csX4" fmla="*/ 83376 w 166751"/>
                  <a:gd name="csY4" fmla="*/ 166751 h 166751"/>
                  <a:gd name="csX5" fmla="*/ 83376 w 166751"/>
                  <a:gd name="csY5" fmla="*/ 20828 h 166751"/>
                  <a:gd name="csX6" fmla="*/ 20828 w 166751"/>
                  <a:gd name="csY6" fmla="*/ 83376 h 166751"/>
                  <a:gd name="csX7" fmla="*/ 83376 w 166751"/>
                  <a:gd name="csY7" fmla="*/ 145923 h 166751"/>
                  <a:gd name="csX8" fmla="*/ 145923 w 166751"/>
                  <a:gd name="csY8" fmla="*/ 83376 h 166751"/>
                  <a:gd name="csX9" fmla="*/ 83376 w 166751"/>
                  <a:gd name="csY9" fmla="*/ 20828 h 1667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66751" h="166751">
                    <a:moveTo>
                      <a:pt x="83376" y="166751"/>
                    </a:moveTo>
                    <a:cubicBezTo>
                      <a:pt x="37338" y="166751"/>
                      <a:pt x="0" y="129349"/>
                      <a:pt x="0" y="83376"/>
                    </a:cubicBezTo>
                    <a:cubicBezTo>
                      <a:pt x="0" y="37402"/>
                      <a:pt x="37402" y="0"/>
                      <a:pt x="83376" y="0"/>
                    </a:cubicBezTo>
                    <a:cubicBezTo>
                      <a:pt x="129349" y="0"/>
                      <a:pt x="166751" y="37402"/>
                      <a:pt x="166751" y="83376"/>
                    </a:cubicBezTo>
                    <a:cubicBezTo>
                      <a:pt x="166751" y="129349"/>
                      <a:pt x="129349" y="166751"/>
                      <a:pt x="83376" y="166751"/>
                    </a:cubicBezTo>
                    <a:moveTo>
                      <a:pt x="83376" y="20828"/>
                    </a:moveTo>
                    <a:cubicBezTo>
                      <a:pt x="48895" y="20828"/>
                      <a:pt x="20828" y="48895"/>
                      <a:pt x="20828" y="83376"/>
                    </a:cubicBezTo>
                    <a:cubicBezTo>
                      <a:pt x="20828" y="117856"/>
                      <a:pt x="48895" y="145923"/>
                      <a:pt x="83376" y="145923"/>
                    </a:cubicBezTo>
                    <a:cubicBezTo>
                      <a:pt x="117856" y="145923"/>
                      <a:pt x="145923" y="117856"/>
                      <a:pt x="145923" y="83376"/>
                    </a:cubicBezTo>
                    <a:cubicBezTo>
                      <a:pt x="145923" y="48895"/>
                      <a:pt x="117856" y="20828"/>
                      <a:pt x="83376" y="20828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5" name="Dowolny kształt: kształt 214">
                <a:extLst>
                  <a:ext uri="{FF2B5EF4-FFF2-40B4-BE49-F238E27FC236}">
                    <a16:creationId xmlns:a16="http://schemas.microsoft.com/office/drawing/2014/main" id="{944BC9C8-06A2-6F9B-6465-78E859858EF8}"/>
                  </a:ext>
                </a:extLst>
              </p:cNvPr>
              <p:cNvSpPr/>
              <p:nvPr/>
            </p:nvSpPr>
            <p:spPr>
              <a:xfrm>
                <a:off x="6278943" y="4376420"/>
                <a:ext cx="166814" cy="166751"/>
              </a:xfrm>
              <a:custGeom>
                <a:avLst/>
                <a:gdLst>
                  <a:gd name="csX0" fmla="*/ 83439 w 166814"/>
                  <a:gd name="csY0" fmla="*/ 166751 h 166751"/>
                  <a:gd name="csX1" fmla="*/ 0 w 166814"/>
                  <a:gd name="csY1" fmla="*/ 83376 h 166751"/>
                  <a:gd name="csX2" fmla="*/ 83439 w 166814"/>
                  <a:gd name="csY2" fmla="*/ 0 h 166751"/>
                  <a:gd name="csX3" fmla="*/ 166815 w 166814"/>
                  <a:gd name="csY3" fmla="*/ 83376 h 166751"/>
                  <a:gd name="csX4" fmla="*/ 83439 w 166814"/>
                  <a:gd name="csY4" fmla="*/ 166751 h 166751"/>
                  <a:gd name="csX5" fmla="*/ 83439 w 166814"/>
                  <a:gd name="csY5" fmla="*/ 20828 h 166751"/>
                  <a:gd name="csX6" fmla="*/ 20891 w 166814"/>
                  <a:gd name="csY6" fmla="*/ 83376 h 166751"/>
                  <a:gd name="csX7" fmla="*/ 83439 w 166814"/>
                  <a:gd name="csY7" fmla="*/ 145923 h 166751"/>
                  <a:gd name="csX8" fmla="*/ 145986 w 166814"/>
                  <a:gd name="csY8" fmla="*/ 83376 h 166751"/>
                  <a:gd name="csX9" fmla="*/ 83439 w 166814"/>
                  <a:gd name="csY9" fmla="*/ 20828 h 1667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166814" h="166751">
                    <a:moveTo>
                      <a:pt x="83439" y="166751"/>
                    </a:moveTo>
                    <a:cubicBezTo>
                      <a:pt x="37402" y="166751"/>
                      <a:pt x="0" y="129349"/>
                      <a:pt x="0" y="83376"/>
                    </a:cubicBezTo>
                    <a:cubicBezTo>
                      <a:pt x="0" y="37402"/>
                      <a:pt x="37402" y="0"/>
                      <a:pt x="83439" y="0"/>
                    </a:cubicBezTo>
                    <a:cubicBezTo>
                      <a:pt x="129477" y="0"/>
                      <a:pt x="166815" y="37402"/>
                      <a:pt x="166815" y="83376"/>
                    </a:cubicBezTo>
                    <a:cubicBezTo>
                      <a:pt x="166815" y="129349"/>
                      <a:pt x="129413" y="166751"/>
                      <a:pt x="83439" y="166751"/>
                    </a:cubicBezTo>
                    <a:moveTo>
                      <a:pt x="83439" y="20828"/>
                    </a:moveTo>
                    <a:cubicBezTo>
                      <a:pt x="48959" y="20828"/>
                      <a:pt x="20891" y="48895"/>
                      <a:pt x="20891" y="83376"/>
                    </a:cubicBezTo>
                    <a:cubicBezTo>
                      <a:pt x="20891" y="117856"/>
                      <a:pt x="48959" y="145923"/>
                      <a:pt x="83439" y="145923"/>
                    </a:cubicBezTo>
                    <a:cubicBezTo>
                      <a:pt x="117920" y="145923"/>
                      <a:pt x="145986" y="117856"/>
                      <a:pt x="145986" y="83376"/>
                    </a:cubicBezTo>
                    <a:cubicBezTo>
                      <a:pt x="145986" y="48895"/>
                      <a:pt x="117920" y="20828"/>
                      <a:pt x="83439" y="20828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6" name="Dowolny kształt: kształt 215">
                <a:extLst>
                  <a:ext uri="{FF2B5EF4-FFF2-40B4-BE49-F238E27FC236}">
                    <a16:creationId xmlns:a16="http://schemas.microsoft.com/office/drawing/2014/main" id="{D83E7ED1-1C87-74CF-8BC7-25C69E60B5D0}"/>
                  </a:ext>
                </a:extLst>
              </p:cNvPr>
              <p:cNvSpPr/>
              <p:nvPr/>
            </p:nvSpPr>
            <p:spPr>
              <a:xfrm>
                <a:off x="5982017" y="5064759"/>
                <a:ext cx="91630" cy="94234"/>
              </a:xfrm>
              <a:custGeom>
                <a:avLst/>
                <a:gdLst>
                  <a:gd name="csX0" fmla="*/ 43371 w 91630"/>
                  <a:gd name="csY0" fmla="*/ 64 h 94234"/>
                  <a:gd name="csX1" fmla="*/ 81788 w 91630"/>
                  <a:gd name="csY1" fmla="*/ 33465 h 94234"/>
                  <a:gd name="csX2" fmla="*/ 81788 w 91630"/>
                  <a:gd name="csY2" fmla="*/ 70358 h 94234"/>
                  <a:gd name="csX3" fmla="*/ 87693 w 91630"/>
                  <a:gd name="csY3" fmla="*/ 76264 h 94234"/>
                  <a:gd name="csX4" fmla="*/ 91630 w 91630"/>
                  <a:gd name="csY4" fmla="*/ 76264 h 94234"/>
                  <a:gd name="csX5" fmla="*/ 91630 w 91630"/>
                  <a:gd name="csY5" fmla="*/ 93155 h 94234"/>
                  <a:gd name="csX6" fmla="*/ 81407 w 91630"/>
                  <a:gd name="csY6" fmla="*/ 93155 h 94234"/>
                  <a:gd name="csX7" fmla="*/ 64516 w 91630"/>
                  <a:gd name="csY7" fmla="*/ 78423 h 94234"/>
                  <a:gd name="csX8" fmla="*/ 34099 w 91630"/>
                  <a:gd name="csY8" fmla="*/ 94234 h 94234"/>
                  <a:gd name="csX9" fmla="*/ 0 w 91630"/>
                  <a:gd name="csY9" fmla="*/ 67247 h 94234"/>
                  <a:gd name="csX10" fmla="*/ 39370 w 91630"/>
                  <a:gd name="csY10" fmla="*/ 37783 h 94234"/>
                  <a:gd name="csX11" fmla="*/ 62548 w 91630"/>
                  <a:gd name="csY11" fmla="*/ 37783 h 94234"/>
                  <a:gd name="csX12" fmla="*/ 62548 w 91630"/>
                  <a:gd name="csY12" fmla="*/ 32195 h 94234"/>
                  <a:gd name="csX13" fmla="*/ 42418 w 91630"/>
                  <a:gd name="csY13" fmla="*/ 15685 h 94234"/>
                  <a:gd name="csX14" fmla="*/ 21780 w 91630"/>
                  <a:gd name="csY14" fmla="*/ 29083 h 94234"/>
                  <a:gd name="csX15" fmla="*/ 2730 w 91630"/>
                  <a:gd name="csY15" fmla="*/ 29083 h 94234"/>
                  <a:gd name="csX16" fmla="*/ 43307 w 91630"/>
                  <a:gd name="csY16" fmla="*/ 0 h 94234"/>
                  <a:gd name="csX17" fmla="*/ 36893 w 91630"/>
                  <a:gd name="csY17" fmla="*/ 79121 h 94234"/>
                  <a:gd name="csX18" fmla="*/ 62611 w 91630"/>
                  <a:gd name="csY18" fmla="*/ 55372 h 94234"/>
                  <a:gd name="csX19" fmla="*/ 62611 w 91630"/>
                  <a:gd name="csY19" fmla="*/ 52134 h 94234"/>
                  <a:gd name="csX20" fmla="*/ 38545 w 91630"/>
                  <a:gd name="csY20" fmla="*/ 52134 h 94234"/>
                  <a:gd name="csX21" fmla="*/ 19812 w 91630"/>
                  <a:gd name="csY21" fmla="*/ 66040 h 94234"/>
                  <a:gd name="csX22" fmla="*/ 36893 w 91630"/>
                  <a:gd name="csY22" fmla="*/ 79121 h 94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91630" h="94234">
                    <a:moveTo>
                      <a:pt x="43371" y="64"/>
                    </a:moveTo>
                    <a:cubicBezTo>
                      <a:pt x="67882" y="64"/>
                      <a:pt x="81788" y="11748"/>
                      <a:pt x="81788" y="33465"/>
                    </a:cubicBezTo>
                    <a:lnTo>
                      <a:pt x="81788" y="70358"/>
                    </a:lnTo>
                    <a:cubicBezTo>
                      <a:pt x="81788" y="75057"/>
                      <a:pt x="83757" y="76264"/>
                      <a:pt x="87693" y="76264"/>
                    </a:cubicBezTo>
                    <a:lnTo>
                      <a:pt x="91630" y="76264"/>
                    </a:lnTo>
                    <a:lnTo>
                      <a:pt x="91630" y="93155"/>
                    </a:lnTo>
                    <a:lnTo>
                      <a:pt x="81407" y="93155"/>
                    </a:lnTo>
                    <a:cubicBezTo>
                      <a:pt x="68834" y="93155"/>
                      <a:pt x="64516" y="87567"/>
                      <a:pt x="64516" y="78423"/>
                    </a:cubicBezTo>
                    <a:cubicBezTo>
                      <a:pt x="58420" y="87757"/>
                      <a:pt x="49022" y="94234"/>
                      <a:pt x="34099" y="94234"/>
                    </a:cubicBezTo>
                    <a:cubicBezTo>
                      <a:pt x="13970" y="94234"/>
                      <a:pt x="0" y="84328"/>
                      <a:pt x="0" y="67247"/>
                    </a:cubicBezTo>
                    <a:cubicBezTo>
                      <a:pt x="0" y="48387"/>
                      <a:pt x="13716" y="37783"/>
                      <a:pt x="39370" y="37783"/>
                    </a:cubicBezTo>
                    <a:lnTo>
                      <a:pt x="62548" y="37783"/>
                    </a:lnTo>
                    <a:lnTo>
                      <a:pt x="62548" y="32195"/>
                    </a:lnTo>
                    <a:cubicBezTo>
                      <a:pt x="62548" y="21971"/>
                      <a:pt x="55182" y="15685"/>
                      <a:pt x="42418" y="15685"/>
                    </a:cubicBezTo>
                    <a:cubicBezTo>
                      <a:pt x="30924" y="15685"/>
                      <a:pt x="23178" y="21018"/>
                      <a:pt x="21780" y="29083"/>
                    </a:cubicBezTo>
                    <a:lnTo>
                      <a:pt x="2730" y="29083"/>
                    </a:lnTo>
                    <a:cubicBezTo>
                      <a:pt x="4636" y="11113"/>
                      <a:pt x="20129" y="0"/>
                      <a:pt x="43307" y="0"/>
                    </a:cubicBezTo>
                    <a:moveTo>
                      <a:pt x="36893" y="79121"/>
                    </a:moveTo>
                    <a:cubicBezTo>
                      <a:pt x="53086" y="79121"/>
                      <a:pt x="62421" y="69533"/>
                      <a:pt x="62611" y="55372"/>
                    </a:cubicBezTo>
                    <a:lnTo>
                      <a:pt x="62611" y="52134"/>
                    </a:lnTo>
                    <a:lnTo>
                      <a:pt x="38545" y="52134"/>
                    </a:lnTo>
                    <a:cubicBezTo>
                      <a:pt x="26479" y="52134"/>
                      <a:pt x="19812" y="56642"/>
                      <a:pt x="19812" y="66040"/>
                    </a:cubicBezTo>
                    <a:cubicBezTo>
                      <a:pt x="19812" y="73724"/>
                      <a:pt x="26289" y="79121"/>
                      <a:pt x="36893" y="79121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7" name="Dowolny kształt: kształt 216">
                <a:extLst>
                  <a:ext uri="{FF2B5EF4-FFF2-40B4-BE49-F238E27FC236}">
                    <a16:creationId xmlns:a16="http://schemas.microsoft.com/office/drawing/2014/main" id="{E79E0D68-1A94-3271-40D0-3E7240C329D0}"/>
                  </a:ext>
                </a:extLst>
              </p:cNvPr>
              <p:cNvSpPr/>
              <p:nvPr/>
            </p:nvSpPr>
            <p:spPr>
              <a:xfrm>
                <a:off x="6084189" y="5065903"/>
                <a:ext cx="50926" cy="92011"/>
              </a:xfrm>
              <a:custGeom>
                <a:avLst/>
                <a:gdLst>
                  <a:gd name="csX0" fmla="*/ 17335 w 50926"/>
                  <a:gd name="csY0" fmla="*/ 0 h 92011"/>
                  <a:gd name="csX1" fmla="*/ 19495 w 50926"/>
                  <a:gd name="csY1" fmla="*/ 13843 h 92011"/>
                  <a:gd name="csX2" fmla="*/ 46609 w 50926"/>
                  <a:gd name="csY2" fmla="*/ 0 h 92011"/>
                  <a:gd name="csX3" fmla="*/ 50927 w 50926"/>
                  <a:gd name="csY3" fmla="*/ 0 h 92011"/>
                  <a:gd name="csX4" fmla="*/ 50927 w 50926"/>
                  <a:gd name="csY4" fmla="*/ 18161 h 92011"/>
                  <a:gd name="csX5" fmla="*/ 42354 w 50926"/>
                  <a:gd name="csY5" fmla="*/ 18161 h 92011"/>
                  <a:gd name="csX6" fmla="*/ 19495 w 50926"/>
                  <a:gd name="csY6" fmla="*/ 45783 h 92011"/>
                  <a:gd name="csX7" fmla="*/ 19495 w 50926"/>
                  <a:gd name="csY7" fmla="*/ 92011 h 92011"/>
                  <a:gd name="csX8" fmla="*/ 0 w 50926"/>
                  <a:gd name="csY8" fmla="*/ 92011 h 92011"/>
                  <a:gd name="csX9" fmla="*/ 0 w 50926"/>
                  <a:gd name="csY9" fmla="*/ 0 h 92011"/>
                  <a:gd name="csX10" fmla="*/ 17335 w 50926"/>
                  <a:gd name="csY10" fmla="*/ 0 h 920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50926" h="92011">
                    <a:moveTo>
                      <a:pt x="17335" y="0"/>
                    </a:moveTo>
                    <a:lnTo>
                      <a:pt x="19495" y="13843"/>
                    </a:lnTo>
                    <a:cubicBezTo>
                      <a:pt x="24193" y="6159"/>
                      <a:pt x="31559" y="0"/>
                      <a:pt x="46609" y="0"/>
                    </a:cubicBezTo>
                    <a:lnTo>
                      <a:pt x="50927" y="0"/>
                    </a:lnTo>
                    <a:lnTo>
                      <a:pt x="50927" y="18161"/>
                    </a:lnTo>
                    <a:lnTo>
                      <a:pt x="42354" y="18161"/>
                    </a:lnTo>
                    <a:cubicBezTo>
                      <a:pt x="25083" y="18161"/>
                      <a:pt x="19495" y="31623"/>
                      <a:pt x="19495" y="45783"/>
                    </a:cubicBezTo>
                    <a:lnTo>
                      <a:pt x="19495" y="92011"/>
                    </a:lnTo>
                    <a:lnTo>
                      <a:pt x="0" y="92011"/>
                    </a:lnTo>
                    <a:lnTo>
                      <a:pt x="0" y="0"/>
                    </a:lnTo>
                    <a:lnTo>
                      <a:pt x="17335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" name="Dowolny kształt: kształt 217">
                <a:extLst>
                  <a:ext uri="{FF2B5EF4-FFF2-40B4-BE49-F238E27FC236}">
                    <a16:creationId xmlns:a16="http://schemas.microsoft.com/office/drawing/2014/main" id="{72E9D220-117A-B736-4A8E-8AF06C9373A4}"/>
                  </a:ext>
                </a:extLst>
              </p:cNvPr>
              <p:cNvSpPr/>
              <p:nvPr/>
            </p:nvSpPr>
            <p:spPr>
              <a:xfrm>
                <a:off x="6141211" y="5040185"/>
                <a:ext cx="59182" cy="117792"/>
              </a:xfrm>
              <a:custGeom>
                <a:avLst/>
                <a:gdLst>
                  <a:gd name="csX0" fmla="*/ 16002 w 59182"/>
                  <a:gd name="csY0" fmla="*/ 42799 h 117792"/>
                  <a:gd name="csX1" fmla="*/ 0 w 59182"/>
                  <a:gd name="csY1" fmla="*/ 42799 h 117792"/>
                  <a:gd name="csX2" fmla="*/ 0 w 59182"/>
                  <a:gd name="csY2" fmla="*/ 25718 h 117792"/>
                  <a:gd name="csX3" fmla="*/ 16002 w 59182"/>
                  <a:gd name="csY3" fmla="*/ 25718 h 117792"/>
                  <a:gd name="csX4" fmla="*/ 16002 w 59182"/>
                  <a:gd name="csY4" fmla="*/ 0 h 117792"/>
                  <a:gd name="csX5" fmla="*/ 35623 w 59182"/>
                  <a:gd name="csY5" fmla="*/ 0 h 117792"/>
                  <a:gd name="csX6" fmla="*/ 35623 w 59182"/>
                  <a:gd name="csY6" fmla="*/ 25718 h 117792"/>
                  <a:gd name="csX7" fmla="*/ 58039 w 59182"/>
                  <a:gd name="csY7" fmla="*/ 25718 h 117792"/>
                  <a:gd name="csX8" fmla="*/ 58039 w 59182"/>
                  <a:gd name="csY8" fmla="*/ 42799 h 117792"/>
                  <a:gd name="csX9" fmla="*/ 35623 w 59182"/>
                  <a:gd name="csY9" fmla="*/ 42799 h 117792"/>
                  <a:gd name="csX10" fmla="*/ 35623 w 59182"/>
                  <a:gd name="csY10" fmla="*/ 90805 h 117792"/>
                  <a:gd name="csX11" fmla="*/ 45466 w 59182"/>
                  <a:gd name="csY11" fmla="*/ 100711 h 117792"/>
                  <a:gd name="csX12" fmla="*/ 59182 w 59182"/>
                  <a:gd name="csY12" fmla="*/ 100711 h 117792"/>
                  <a:gd name="csX13" fmla="*/ 59182 w 59182"/>
                  <a:gd name="csY13" fmla="*/ 117793 h 117792"/>
                  <a:gd name="csX14" fmla="*/ 41211 w 59182"/>
                  <a:gd name="csY14" fmla="*/ 117793 h 117792"/>
                  <a:gd name="csX15" fmla="*/ 16066 w 59182"/>
                  <a:gd name="csY15" fmla="*/ 92837 h 117792"/>
                  <a:gd name="csX16" fmla="*/ 16066 w 59182"/>
                  <a:gd name="csY16" fmla="*/ 42926 h 117792"/>
                  <a:gd name="csX17" fmla="*/ 16066 w 59182"/>
                  <a:gd name="csY17" fmla="*/ 42926 h 117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59182" h="117792">
                    <a:moveTo>
                      <a:pt x="16002" y="42799"/>
                    </a:moveTo>
                    <a:lnTo>
                      <a:pt x="0" y="42799"/>
                    </a:lnTo>
                    <a:lnTo>
                      <a:pt x="0" y="25718"/>
                    </a:lnTo>
                    <a:lnTo>
                      <a:pt x="16002" y="25718"/>
                    </a:lnTo>
                    <a:lnTo>
                      <a:pt x="16002" y="0"/>
                    </a:lnTo>
                    <a:lnTo>
                      <a:pt x="35623" y="0"/>
                    </a:lnTo>
                    <a:lnTo>
                      <a:pt x="35623" y="25718"/>
                    </a:lnTo>
                    <a:lnTo>
                      <a:pt x="58039" y="25718"/>
                    </a:lnTo>
                    <a:lnTo>
                      <a:pt x="58039" y="42799"/>
                    </a:lnTo>
                    <a:lnTo>
                      <a:pt x="35623" y="42799"/>
                    </a:lnTo>
                    <a:lnTo>
                      <a:pt x="35623" y="90805"/>
                    </a:lnTo>
                    <a:cubicBezTo>
                      <a:pt x="35623" y="97980"/>
                      <a:pt x="38100" y="100711"/>
                      <a:pt x="45466" y="100711"/>
                    </a:cubicBezTo>
                    <a:lnTo>
                      <a:pt x="59182" y="100711"/>
                    </a:lnTo>
                    <a:lnTo>
                      <a:pt x="59182" y="117793"/>
                    </a:lnTo>
                    <a:lnTo>
                      <a:pt x="41211" y="117793"/>
                    </a:lnTo>
                    <a:cubicBezTo>
                      <a:pt x="23622" y="117793"/>
                      <a:pt x="16066" y="109538"/>
                      <a:pt x="16066" y="92837"/>
                    </a:cubicBezTo>
                    <a:lnTo>
                      <a:pt x="16066" y="42926"/>
                    </a:lnTo>
                    <a:lnTo>
                      <a:pt x="16066" y="42926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" name="Dowolny kształt: kształt 218">
                <a:extLst>
                  <a:ext uri="{FF2B5EF4-FFF2-40B4-BE49-F238E27FC236}">
                    <a16:creationId xmlns:a16="http://schemas.microsoft.com/office/drawing/2014/main" id="{C55F6BED-DF11-A346-87D5-09289528E052}"/>
                  </a:ext>
                </a:extLst>
              </p:cNvPr>
              <p:cNvSpPr/>
              <p:nvPr/>
            </p:nvSpPr>
            <p:spPr>
              <a:xfrm>
                <a:off x="6205918" y="4558474"/>
                <a:ext cx="312674" cy="385698"/>
              </a:xfrm>
              <a:custGeom>
                <a:avLst/>
                <a:gdLst>
                  <a:gd name="csX0" fmla="*/ 302324 w 312674"/>
                  <a:gd name="csY0" fmla="*/ 385699 h 385698"/>
                  <a:gd name="csX1" fmla="*/ 10478 w 312674"/>
                  <a:gd name="csY1" fmla="*/ 385699 h 385698"/>
                  <a:gd name="csX2" fmla="*/ 0 w 312674"/>
                  <a:gd name="csY2" fmla="*/ 375222 h 385698"/>
                  <a:gd name="csX3" fmla="*/ 0 w 312674"/>
                  <a:gd name="csY3" fmla="*/ 83376 h 385698"/>
                  <a:gd name="csX4" fmla="*/ 83376 w 312674"/>
                  <a:gd name="csY4" fmla="*/ 0 h 385698"/>
                  <a:gd name="csX5" fmla="*/ 229298 w 312674"/>
                  <a:gd name="csY5" fmla="*/ 0 h 385698"/>
                  <a:gd name="csX6" fmla="*/ 312674 w 312674"/>
                  <a:gd name="csY6" fmla="*/ 83376 h 385698"/>
                  <a:gd name="csX7" fmla="*/ 312674 w 312674"/>
                  <a:gd name="csY7" fmla="*/ 375222 h 385698"/>
                  <a:gd name="csX8" fmla="*/ 302197 w 312674"/>
                  <a:gd name="csY8" fmla="*/ 385699 h 385698"/>
                  <a:gd name="csX9" fmla="*/ 20955 w 312674"/>
                  <a:gd name="csY9" fmla="*/ 364808 h 385698"/>
                  <a:gd name="csX10" fmla="*/ 291846 w 312674"/>
                  <a:gd name="csY10" fmla="*/ 364808 h 385698"/>
                  <a:gd name="csX11" fmla="*/ 291846 w 312674"/>
                  <a:gd name="csY11" fmla="*/ 83439 h 385698"/>
                  <a:gd name="csX12" fmla="*/ 229298 w 312674"/>
                  <a:gd name="csY12" fmla="*/ 20891 h 385698"/>
                  <a:gd name="csX13" fmla="*/ 83376 w 312674"/>
                  <a:gd name="csY13" fmla="*/ 20891 h 385698"/>
                  <a:gd name="csX14" fmla="*/ 20828 w 312674"/>
                  <a:gd name="csY14" fmla="*/ 83439 h 385698"/>
                  <a:gd name="csX15" fmla="*/ 20828 w 312674"/>
                  <a:gd name="csY15" fmla="*/ 364808 h 385698"/>
                  <a:gd name="csX16" fmla="*/ 20891 w 312674"/>
                  <a:gd name="csY16" fmla="*/ 364808 h 38569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312674" h="385698">
                    <a:moveTo>
                      <a:pt x="302324" y="385699"/>
                    </a:moveTo>
                    <a:lnTo>
                      <a:pt x="10478" y="385699"/>
                    </a:lnTo>
                    <a:cubicBezTo>
                      <a:pt x="4699" y="385699"/>
                      <a:pt x="0" y="381000"/>
                      <a:pt x="0" y="375222"/>
                    </a:cubicBezTo>
                    <a:lnTo>
                      <a:pt x="0" y="83376"/>
                    </a:lnTo>
                    <a:cubicBezTo>
                      <a:pt x="0" y="37338"/>
                      <a:pt x="37402" y="0"/>
                      <a:pt x="83376" y="0"/>
                    </a:cubicBezTo>
                    <a:lnTo>
                      <a:pt x="229298" y="0"/>
                    </a:lnTo>
                    <a:cubicBezTo>
                      <a:pt x="275336" y="0"/>
                      <a:pt x="312674" y="37402"/>
                      <a:pt x="312674" y="83376"/>
                    </a:cubicBezTo>
                    <a:lnTo>
                      <a:pt x="312674" y="375222"/>
                    </a:lnTo>
                    <a:cubicBezTo>
                      <a:pt x="312674" y="381000"/>
                      <a:pt x="307975" y="385699"/>
                      <a:pt x="302197" y="385699"/>
                    </a:cubicBezTo>
                    <a:moveTo>
                      <a:pt x="20955" y="364808"/>
                    </a:moveTo>
                    <a:lnTo>
                      <a:pt x="291846" y="364808"/>
                    </a:lnTo>
                    <a:lnTo>
                      <a:pt x="291846" y="83439"/>
                    </a:lnTo>
                    <a:cubicBezTo>
                      <a:pt x="291846" y="48959"/>
                      <a:pt x="263779" y="20891"/>
                      <a:pt x="229298" y="20891"/>
                    </a:cubicBezTo>
                    <a:lnTo>
                      <a:pt x="83376" y="20891"/>
                    </a:lnTo>
                    <a:cubicBezTo>
                      <a:pt x="48895" y="20891"/>
                      <a:pt x="20828" y="48959"/>
                      <a:pt x="20828" y="83439"/>
                    </a:cubicBezTo>
                    <a:lnTo>
                      <a:pt x="20828" y="364808"/>
                    </a:lnTo>
                    <a:lnTo>
                      <a:pt x="20891" y="364808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" name="Dowolny kształt: kształt 219">
                <a:extLst>
                  <a:ext uri="{FF2B5EF4-FFF2-40B4-BE49-F238E27FC236}">
                    <a16:creationId xmlns:a16="http://schemas.microsoft.com/office/drawing/2014/main" id="{E80706D7-93B2-366D-A9DC-364C6405D070}"/>
                  </a:ext>
                </a:extLst>
              </p:cNvPr>
              <p:cNvSpPr/>
              <p:nvPr/>
            </p:nvSpPr>
            <p:spPr>
              <a:xfrm>
                <a:off x="6212713" y="5064823"/>
                <a:ext cx="85597" cy="93154"/>
              </a:xfrm>
              <a:custGeom>
                <a:avLst/>
                <a:gdLst>
                  <a:gd name="csX0" fmla="*/ 16954 w 85597"/>
                  <a:gd name="csY0" fmla="*/ 1080 h 93154"/>
                  <a:gd name="csX1" fmla="*/ 19114 w 85597"/>
                  <a:gd name="csY1" fmla="*/ 13145 h 93154"/>
                  <a:gd name="csX2" fmla="*/ 48578 w 85597"/>
                  <a:gd name="csY2" fmla="*/ 0 h 93154"/>
                  <a:gd name="csX3" fmla="*/ 85598 w 85597"/>
                  <a:gd name="csY3" fmla="*/ 41910 h 93154"/>
                  <a:gd name="csX4" fmla="*/ 85598 w 85597"/>
                  <a:gd name="csY4" fmla="*/ 93155 h 93154"/>
                  <a:gd name="csX5" fmla="*/ 65977 w 85597"/>
                  <a:gd name="csY5" fmla="*/ 93155 h 93154"/>
                  <a:gd name="csX6" fmla="*/ 65977 w 85597"/>
                  <a:gd name="csY6" fmla="*/ 43561 h 93154"/>
                  <a:gd name="csX7" fmla="*/ 44005 w 85597"/>
                  <a:gd name="csY7" fmla="*/ 16828 h 93154"/>
                  <a:gd name="csX8" fmla="*/ 19367 w 85597"/>
                  <a:gd name="csY8" fmla="*/ 46799 h 93154"/>
                  <a:gd name="csX9" fmla="*/ 19367 w 85597"/>
                  <a:gd name="csY9" fmla="*/ 93155 h 93154"/>
                  <a:gd name="csX10" fmla="*/ 0 w 85597"/>
                  <a:gd name="csY10" fmla="*/ 93155 h 93154"/>
                  <a:gd name="csX11" fmla="*/ 0 w 85597"/>
                  <a:gd name="csY11" fmla="*/ 1143 h 93154"/>
                  <a:gd name="csX12" fmla="*/ 17018 w 85597"/>
                  <a:gd name="csY12" fmla="*/ 1143 h 9315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85597" h="93154">
                    <a:moveTo>
                      <a:pt x="16954" y="1080"/>
                    </a:moveTo>
                    <a:lnTo>
                      <a:pt x="19114" y="13145"/>
                    </a:lnTo>
                    <a:cubicBezTo>
                      <a:pt x="24828" y="5969"/>
                      <a:pt x="33655" y="0"/>
                      <a:pt x="48578" y="0"/>
                    </a:cubicBezTo>
                    <a:cubicBezTo>
                      <a:pt x="68897" y="0"/>
                      <a:pt x="85598" y="11113"/>
                      <a:pt x="85598" y="41910"/>
                    </a:cubicBezTo>
                    <a:lnTo>
                      <a:pt x="85598" y="93155"/>
                    </a:lnTo>
                    <a:lnTo>
                      <a:pt x="65977" y="93155"/>
                    </a:lnTo>
                    <a:lnTo>
                      <a:pt x="65977" y="43561"/>
                    </a:lnTo>
                    <a:cubicBezTo>
                      <a:pt x="65977" y="26162"/>
                      <a:pt x="58610" y="16828"/>
                      <a:pt x="44005" y="16828"/>
                    </a:cubicBezTo>
                    <a:cubicBezTo>
                      <a:pt x="28511" y="16828"/>
                      <a:pt x="19367" y="28194"/>
                      <a:pt x="19367" y="46799"/>
                    </a:cubicBezTo>
                    <a:lnTo>
                      <a:pt x="19367" y="93155"/>
                    </a:lnTo>
                    <a:lnTo>
                      <a:pt x="0" y="93155"/>
                    </a:lnTo>
                    <a:lnTo>
                      <a:pt x="0" y="1143"/>
                    </a:lnTo>
                    <a:lnTo>
                      <a:pt x="17018" y="1143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" name="Dowolny kształt: kształt 220">
                <a:extLst>
                  <a:ext uri="{FF2B5EF4-FFF2-40B4-BE49-F238E27FC236}">
                    <a16:creationId xmlns:a16="http://schemas.microsoft.com/office/drawing/2014/main" id="{B71733D3-3680-FED7-5D5B-F87884B3B7BA}"/>
                  </a:ext>
                </a:extLst>
              </p:cNvPr>
              <p:cNvSpPr/>
              <p:nvPr/>
            </p:nvSpPr>
            <p:spPr>
              <a:xfrm>
                <a:off x="6311836" y="5064823"/>
                <a:ext cx="90233" cy="94043"/>
              </a:xfrm>
              <a:custGeom>
                <a:avLst/>
                <a:gdLst>
                  <a:gd name="csX0" fmla="*/ 64 w 90233"/>
                  <a:gd name="csY0" fmla="*/ 47244 h 94043"/>
                  <a:gd name="csX1" fmla="*/ 45339 w 90233"/>
                  <a:gd name="csY1" fmla="*/ 0 h 94043"/>
                  <a:gd name="csX2" fmla="*/ 90234 w 90233"/>
                  <a:gd name="csY2" fmla="*/ 43815 h 94043"/>
                  <a:gd name="csX3" fmla="*/ 89662 w 90233"/>
                  <a:gd name="csY3" fmla="*/ 51181 h 94043"/>
                  <a:gd name="csX4" fmla="*/ 20320 w 90233"/>
                  <a:gd name="csY4" fmla="*/ 51181 h 94043"/>
                  <a:gd name="csX5" fmla="*/ 20320 w 90233"/>
                  <a:gd name="csY5" fmla="*/ 52388 h 94043"/>
                  <a:gd name="csX6" fmla="*/ 46038 w 90233"/>
                  <a:gd name="csY6" fmla="*/ 78232 h 94043"/>
                  <a:gd name="csX7" fmla="*/ 69215 w 90233"/>
                  <a:gd name="csY7" fmla="*/ 62040 h 94043"/>
                  <a:gd name="csX8" fmla="*/ 88583 w 90233"/>
                  <a:gd name="csY8" fmla="*/ 62040 h 94043"/>
                  <a:gd name="csX9" fmla="*/ 47054 w 90233"/>
                  <a:gd name="csY9" fmla="*/ 94043 h 94043"/>
                  <a:gd name="csX10" fmla="*/ 0 w 90233"/>
                  <a:gd name="csY10" fmla="*/ 47117 h 94043"/>
                  <a:gd name="csX11" fmla="*/ 70167 w 90233"/>
                  <a:gd name="csY11" fmla="*/ 37021 h 94043"/>
                  <a:gd name="csX12" fmla="*/ 45529 w 90233"/>
                  <a:gd name="csY12" fmla="*/ 15621 h 94043"/>
                  <a:gd name="csX13" fmla="*/ 21146 w 90233"/>
                  <a:gd name="csY13" fmla="*/ 37021 h 94043"/>
                  <a:gd name="csX14" fmla="*/ 70167 w 90233"/>
                  <a:gd name="csY14" fmla="*/ 37021 h 940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90233" h="94043">
                    <a:moveTo>
                      <a:pt x="64" y="47244"/>
                    </a:moveTo>
                    <a:cubicBezTo>
                      <a:pt x="64" y="18860"/>
                      <a:pt x="18224" y="0"/>
                      <a:pt x="45339" y="0"/>
                    </a:cubicBezTo>
                    <a:cubicBezTo>
                      <a:pt x="72454" y="0"/>
                      <a:pt x="89726" y="16891"/>
                      <a:pt x="90234" y="43815"/>
                    </a:cubicBezTo>
                    <a:cubicBezTo>
                      <a:pt x="90234" y="46165"/>
                      <a:pt x="90107" y="48705"/>
                      <a:pt x="89662" y="51181"/>
                    </a:cubicBezTo>
                    <a:lnTo>
                      <a:pt x="20320" y="51181"/>
                    </a:lnTo>
                    <a:lnTo>
                      <a:pt x="20320" y="52388"/>
                    </a:lnTo>
                    <a:cubicBezTo>
                      <a:pt x="20892" y="68009"/>
                      <a:pt x="30734" y="78232"/>
                      <a:pt x="46038" y="78232"/>
                    </a:cubicBezTo>
                    <a:cubicBezTo>
                      <a:pt x="57848" y="78232"/>
                      <a:pt x="66548" y="72327"/>
                      <a:pt x="69215" y="62040"/>
                    </a:cubicBezTo>
                    <a:lnTo>
                      <a:pt x="88583" y="62040"/>
                    </a:lnTo>
                    <a:cubicBezTo>
                      <a:pt x="85344" y="80201"/>
                      <a:pt x="69850" y="94043"/>
                      <a:pt x="47054" y="94043"/>
                    </a:cubicBezTo>
                    <a:cubicBezTo>
                      <a:pt x="18161" y="94043"/>
                      <a:pt x="0" y="75311"/>
                      <a:pt x="0" y="47117"/>
                    </a:cubicBezTo>
                    <a:moveTo>
                      <a:pt x="70167" y="37021"/>
                    </a:moveTo>
                    <a:cubicBezTo>
                      <a:pt x="68580" y="23305"/>
                      <a:pt x="59055" y="15621"/>
                      <a:pt x="45529" y="15621"/>
                    </a:cubicBezTo>
                    <a:cubicBezTo>
                      <a:pt x="33147" y="15621"/>
                      <a:pt x="22542" y="23876"/>
                      <a:pt x="21146" y="37021"/>
                    </a:cubicBezTo>
                    <a:lnTo>
                      <a:pt x="70167" y="37021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2" name="Dowolny kształt: kształt 221">
                <a:extLst>
                  <a:ext uri="{FF2B5EF4-FFF2-40B4-BE49-F238E27FC236}">
                    <a16:creationId xmlns:a16="http://schemas.microsoft.com/office/drawing/2014/main" id="{B25B663C-FC20-742A-7C65-A16BB55BD926}"/>
                  </a:ext>
                </a:extLst>
              </p:cNvPr>
              <p:cNvSpPr/>
              <p:nvPr/>
            </p:nvSpPr>
            <p:spPr>
              <a:xfrm>
                <a:off x="6417754" y="5065903"/>
                <a:ext cx="50863" cy="92011"/>
              </a:xfrm>
              <a:custGeom>
                <a:avLst/>
                <a:gdLst>
                  <a:gd name="csX0" fmla="*/ 17209 w 50863"/>
                  <a:gd name="csY0" fmla="*/ 0 h 92011"/>
                  <a:gd name="csX1" fmla="*/ 19367 w 50863"/>
                  <a:gd name="csY1" fmla="*/ 13843 h 92011"/>
                  <a:gd name="csX2" fmla="*/ 46546 w 50863"/>
                  <a:gd name="csY2" fmla="*/ 0 h 92011"/>
                  <a:gd name="csX3" fmla="*/ 50864 w 50863"/>
                  <a:gd name="csY3" fmla="*/ 0 h 92011"/>
                  <a:gd name="csX4" fmla="*/ 50864 w 50863"/>
                  <a:gd name="csY4" fmla="*/ 18161 h 92011"/>
                  <a:gd name="csX5" fmla="*/ 42228 w 50863"/>
                  <a:gd name="csY5" fmla="*/ 18161 h 92011"/>
                  <a:gd name="csX6" fmla="*/ 19367 w 50863"/>
                  <a:gd name="csY6" fmla="*/ 45783 h 92011"/>
                  <a:gd name="csX7" fmla="*/ 19367 w 50863"/>
                  <a:gd name="csY7" fmla="*/ 92011 h 92011"/>
                  <a:gd name="csX8" fmla="*/ 0 w 50863"/>
                  <a:gd name="csY8" fmla="*/ 92011 h 92011"/>
                  <a:gd name="csX9" fmla="*/ 0 w 50863"/>
                  <a:gd name="csY9" fmla="*/ 0 h 92011"/>
                  <a:gd name="csX10" fmla="*/ 17272 w 50863"/>
                  <a:gd name="csY10" fmla="*/ 0 h 920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50863" h="92011">
                    <a:moveTo>
                      <a:pt x="17209" y="0"/>
                    </a:moveTo>
                    <a:lnTo>
                      <a:pt x="19367" y="13843"/>
                    </a:lnTo>
                    <a:cubicBezTo>
                      <a:pt x="24067" y="6159"/>
                      <a:pt x="31433" y="0"/>
                      <a:pt x="46546" y="0"/>
                    </a:cubicBezTo>
                    <a:lnTo>
                      <a:pt x="50864" y="0"/>
                    </a:lnTo>
                    <a:lnTo>
                      <a:pt x="50864" y="18161"/>
                    </a:lnTo>
                    <a:lnTo>
                      <a:pt x="42228" y="18161"/>
                    </a:lnTo>
                    <a:cubicBezTo>
                      <a:pt x="24955" y="18161"/>
                      <a:pt x="19367" y="31623"/>
                      <a:pt x="19367" y="45783"/>
                    </a:cubicBezTo>
                    <a:lnTo>
                      <a:pt x="19367" y="92011"/>
                    </a:lnTo>
                    <a:lnTo>
                      <a:pt x="0" y="92011"/>
                    </a:lnTo>
                    <a:lnTo>
                      <a:pt x="0" y="0"/>
                    </a:lnTo>
                    <a:lnTo>
                      <a:pt x="17272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3" name="Dowolny kształt: kształt 222">
                <a:extLst>
                  <a:ext uri="{FF2B5EF4-FFF2-40B4-BE49-F238E27FC236}">
                    <a16:creationId xmlns:a16="http://schemas.microsoft.com/office/drawing/2014/main" id="{5DDFADA3-E232-AB60-A476-B8B014E11595}"/>
                  </a:ext>
                </a:extLst>
              </p:cNvPr>
              <p:cNvSpPr/>
              <p:nvPr/>
            </p:nvSpPr>
            <p:spPr>
              <a:xfrm>
                <a:off x="6475221" y="5064882"/>
                <a:ext cx="81089" cy="94174"/>
              </a:xfrm>
              <a:custGeom>
                <a:avLst/>
                <a:gdLst>
                  <a:gd name="csX0" fmla="*/ 42037 w 81089"/>
                  <a:gd name="csY0" fmla="*/ 78998 h 94174"/>
                  <a:gd name="csX1" fmla="*/ 61976 w 81089"/>
                  <a:gd name="csY1" fmla="*/ 66933 h 94174"/>
                  <a:gd name="csX2" fmla="*/ 39370 w 81089"/>
                  <a:gd name="csY2" fmla="*/ 54551 h 94174"/>
                  <a:gd name="csX3" fmla="*/ 1842 w 81089"/>
                  <a:gd name="csY3" fmla="*/ 28516 h 94174"/>
                  <a:gd name="csX4" fmla="*/ 39624 w 81089"/>
                  <a:gd name="csY4" fmla="*/ 4 h 94174"/>
                  <a:gd name="csX5" fmla="*/ 79502 w 81089"/>
                  <a:gd name="csY5" fmla="*/ 29278 h 94174"/>
                  <a:gd name="csX6" fmla="*/ 60452 w 81089"/>
                  <a:gd name="csY6" fmla="*/ 29278 h 94174"/>
                  <a:gd name="csX7" fmla="*/ 39942 w 81089"/>
                  <a:gd name="csY7" fmla="*/ 14927 h 94174"/>
                  <a:gd name="csX8" fmla="*/ 20892 w 81089"/>
                  <a:gd name="csY8" fmla="*/ 26992 h 94174"/>
                  <a:gd name="csX9" fmla="*/ 42990 w 81089"/>
                  <a:gd name="csY9" fmla="*/ 38104 h 94174"/>
                  <a:gd name="csX10" fmla="*/ 81090 w 81089"/>
                  <a:gd name="csY10" fmla="*/ 65409 h 94174"/>
                  <a:gd name="csX11" fmla="*/ 42101 w 81089"/>
                  <a:gd name="csY11" fmla="*/ 94175 h 94174"/>
                  <a:gd name="csX12" fmla="*/ 0 w 81089"/>
                  <a:gd name="csY12" fmla="*/ 62742 h 94174"/>
                  <a:gd name="csX13" fmla="*/ 19050 w 81089"/>
                  <a:gd name="csY13" fmla="*/ 62742 h 94174"/>
                  <a:gd name="csX14" fmla="*/ 42037 w 81089"/>
                  <a:gd name="csY14" fmla="*/ 79125 h 94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81089" h="94174">
                    <a:moveTo>
                      <a:pt x="42037" y="78998"/>
                    </a:moveTo>
                    <a:cubicBezTo>
                      <a:pt x="54102" y="78998"/>
                      <a:pt x="61976" y="74299"/>
                      <a:pt x="61976" y="66933"/>
                    </a:cubicBezTo>
                    <a:cubicBezTo>
                      <a:pt x="61976" y="57027"/>
                      <a:pt x="53531" y="56329"/>
                      <a:pt x="39370" y="54551"/>
                    </a:cubicBezTo>
                    <a:cubicBezTo>
                      <a:pt x="18352" y="52011"/>
                      <a:pt x="1842" y="47566"/>
                      <a:pt x="1842" y="28516"/>
                    </a:cubicBezTo>
                    <a:cubicBezTo>
                      <a:pt x="1842" y="11117"/>
                      <a:pt x="17463" y="-250"/>
                      <a:pt x="39624" y="4"/>
                    </a:cubicBezTo>
                    <a:cubicBezTo>
                      <a:pt x="62230" y="4"/>
                      <a:pt x="78232" y="10482"/>
                      <a:pt x="79502" y="29278"/>
                    </a:cubicBezTo>
                    <a:lnTo>
                      <a:pt x="60452" y="29278"/>
                    </a:lnTo>
                    <a:cubicBezTo>
                      <a:pt x="59372" y="20832"/>
                      <a:pt x="51435" y="14927"/>
                      <a:pt x="39942" y="14927"/>
                    </a:cubicBezTo>
                    <a:cubicBezTo>
                      <a:pt x="28448" y="14927"/>
                      <a:pt x="20892" y="19626"/>
                      <a:pt x="20892" y="26992"/>
                    </a:cubicBezTo>
                    <a:cubicBezTo>
                      <a:pt x="20892" y="35628"/>
                      <a:pt x="29718" y="36707"/>
                      <a:pt x="42990" y="38104"/>
                    </a:cubicBezTo>
                    <a:cubicBezTo>
                      <a:pt x="64008" y="40581"/>
                      <a:pt x="81090" y="44899"/>
                      <a:pt x="81090" y="65409"/>
                    </a:cubicBezTo>
                    <a:cubicBezTo>
                      <a:pt x="81090" y="82999"/>
                      <a:pt x="64389" y="94175"/>
                      <a:pt x="42101" y="94175"/>
                    </a:cubicBezTo>
                    <a:cubicBezTo>
                      <a:pt x="17463" y="94175"/>
                      <a:pt x="572" y="82681"/>
                      <a:pt x="0" y="62742"/>
                    </a:cubicBezTo>
                    <a:lnTo>
                      <a:pt x="19050" y="62742"/>
                    </a:lnTo>
                    <a:cubicBezTo>
                      <a:pt x="19749" y="72331"/>
                      <a:pt x="28067" y="79125"/>
                      <a:pt x="42037" y="79125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4" name="Dowolny kształt: kształt 223">
                <a:extLst>
                  <a:ext uri="{FF2B5EF4-FFF2-40B4-BE49-F238E27FC236}">
                    <a16:creationId xmlns:a16="http://schemas.microsoft.com/office/drawing/2014/main" id="{8C4BC027-7EE6-4F76-D6BA-83C1E4C4F7A7}"/>
                  </a:ext>
                </a:extLst>
              </p:cNvPr>
              <p:cNvSpPr/>
              <p:nvPr/>
            </p:nvSpPr>
            <p:spPr>
              <a:xfrm>
                <a:off x="6561963" y="5040185"/>
                <a:ext cx="59181" cy="117792"/>
              </a:xfrm>
              <a:custGeom>
                <a:avLst/>
                <a:gdLst>
                  <a:gd name="csX0" fmla="*/ 15939 w 59181"/>
                  <a:gd name="csY0" fmla="*/ 42799 h 117792"/>
                  <a:gd name="csX1" fmla="*/ 0 w 59181"/>
                  <a:gd name="csY1" fmla="*/ 42799 h 117792"/>
                  <a:gd name="csX2" fmla="*/ 0 w 59181"/>
                  <a:gd name="csY2" fmla="*/ 25718 h 117792"/>
                  <a:gd name="csX3" fmla="*/ 15939 w 59181"/>
                  <a:gd name="csY3" fmla="*/ 25718 h 117792"/>
                  <a:gd name="csX4" fmla="*/ 15939 w 59181"/>
                  <a:gd name="csY4" fmla="*/ 0 h 117792"/>
                  <a:gd name="csX5" fmla="*/ 35560 w 59181"/>
                  <a:gd name="csY5" fmla="*/ 0 h 117792"/>
                  <a:gd name="csX6" fmla="*/ 35560 w 59181"/>
                  <a:gd name="csY6" fmla="*/ 25718 h 117792"/>
                  <a:gd name="csX7" fmla="*/ 57976 w 59181"/>
                  <a:gd name="csY7" fmla="*/ 25718 h 117792"/>
                  <a:gd name="csX8" fmla="*/ 57976 w 59181"/>
                  <a:gd name="csY8" fmla="*/ 42799 h 117792"/>
                  <a:gd name="csX9" fmla="*/ 35560 w 59181"/>
                  <a:gd name="csY9" fmla="*/ 42799 h 117792"/>
                  <a:gd name="csX10" fmla="*/ 35560 w 59181"/>
                  <a:gd name="csY10" fmla="*/ 90805 h 117792"/>
                  <a:gd name="csX11" fmla="*/ 45466 w 59181"/>
                  <a:gd name="csY11" fmla="*/ 100711 h 117792"/>
                  <a:gd name="csX12" fmla="*/ 59182 w 59181"/>
                  <a:gd name="csY12" fmla="*/ 100711 h 117792"/>
                  <a:gd name="csX13" fmla="*/ 59182 w 59181"/>
                  <a:gd name="csY13" fmla="*/ 117793 h 117792"/>
                  <a:gd name="csX14" fmla="*/ 41211 w 59181"/>
                  <a:gd name="csY14" fmla="*/ 117793 h 117792"/>
                  <a:gd name="csX15" fmla="*/ 16066 w 59181"/>
                  <a:gd name="csY15" fmla="*/ 92837 h 117792"/>
                  <a:gd name="csX16" fmla="*/ 16066 w 59181"/>
                  <a:gd name="csY16" fmla="*/ 42926 h 117792"/>
                  <a:gd name="csX17" fmla="*/ 16002 w 59181"/>
                  <a:gd name="csY17" fmla="*/ 42926 h 117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59181" h="117792">
                    <a:moveTo>
                      <a:pt x="15939" y="42799"/>
                    </a:moveTo>
                    <a:lnTo>
                      <a:pt x="0" y="42799"/>
                    </a:lnTo>
                    <a:lnTo>
                      <a:pt x="0" y="25718"/>
                    </a:lnTo>
                    <a:lnTo>
                      <a:pt x="15939" y="25718"/>
                    </a:lnTo>
                    <a:lnTo>
                      <a:pt x="15939" y="0"/>
                    </a:lnTo>
                    <a:lnTo>
                      <a:pt x="35560" y="0"/>
                    </a:lnTo>
                    <a:lnTo>
                      <a:pt x="35560" y="25718"/>
                    </a:lnTo>
                    <a:lnTo>
                      <a:pt x="57976" y="25718"/>
                    </a:lnTo>
                    <a:lnTo>
                      <a:pt x="57976" y="42799"/>
                    </a:lnTo>
                    <a:lnTo>
                      <a:pt x="35560" y="42799"/>
                    </a:lnTo>
                    <a:lnTo>
                      <a:pt x="35560" y="90805"/>
                    </a:lnTo>
                    <a:cubicBezTo>
                      <a:pt x="35560" y="97980"/>
                      <a:pt x="38036" y="100711"/>
                      <a:pt x="45466" y="100711"/>
                    </a:cubicBezTo>
                    <a:lnTo>
                      <a:pt x="59182" y="100711"/>
                    </a:lnTo>
                    <a:lnTo>
                      <a:pt x="59182" y="117793"/>
                    </a:lnTo>
                    <a:lnTo>
                      <a:pt x="41211" y="117793"/>
                    </a:lnTo>
                    <a:cubicBezTo>
                      <a:pt x="23622" y="117793"/>
                      <a:pt x="16066" y="109538"/>
                      <a:pt x="16066" y="92837"/>
                    </a:cubicBezTo>
                    <a:lnTo>
                      <a:pt x="16066" y="42926"/>
                    </a:lnTo>
                    <a:lnTo>
                      <a:pt x="16002" y="42926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5" name="Dowolny kształt: kształt 224">
                <a:extLst>
                  <a:ext uri="{FF2B5EF4-FFF2-40B4-BE49-F238E27FC236}">
                    <a16:creationId xmlns:a16="http://schemas.microsoft.com/office/drawing/2014/main" id="{B9AB78A8-B6AA-CBD8-E3D3-7E080F44DEBE}"/>
                  </a:ext>
                </a:extLst>
              </p:cNvPr>
              <p:cNvSpPr/>
              <p:nvPr/>
            </p:nvSpPr>
            <p:spPr>
              <a:xfrm>
                <a:off x="6624701" y="5065903"/>
                <a:ext cx="141922" cy="92011"/>
              </a:xfrm>
              <a:custGeom>
                <a:avLst/>
                <a:gdLst>
                  <a:gd name="csX0" fmla="*/ 20447 w 141922"/>
                  <a:gd name="csY0" fmla="*/ 0 h 92011"/>
                  <a:gd name="csX1" fmla="*/ 41466 w 141922"/>
                  <a:gd name="csY1" fmla="*/ 70421 h 92011"/>
                  <a:gd name="csX2" fmla="*/ 62484 w 141922"/>
                  <a:gd name="csY2" fmla="*/ 0 h 92011"/>
                  <a:gd name="csX3" fmla="*/ 80264 w 141922"/>
                  <a:gd name="csY3" fmla="*/ 0 h 92011"/>
                  <a:gd name="csX4" fmla="*/ 100393 w 141922"/>
                  <a:gd name="csY4" fmla="*/ 70421 h 92011"/>
                  <a:gd name="csX5" fmla="*/ 122174 w 141922"/>
                  <a:gd name="csY5" fmla="*/ 0 h 92011"/>
                  <a:gd name="csX6" fmla="*/ 141922 w 141922"/>
                  <a:gd name="csY6" fmla="*/ 0 h 92011"/>
                  <a:gd name="csX7" fmla="*/ 111316 w 141922"/>
                  <a:gd name="csY7" fmla="*/ 92011 h 92011"/>
                  <a:gd name="csX8" fmla="*/ 90488 w 141922"/>
                  <a:gd name="csY8" fmla="*/ 92011 h 92011"/>
                  <a:gd name="csX9" fmla="*/ 71120 w 141922"/>
                  <a:gd name="csY9" fmla="*/ 29527 h 92011"/>
                  <a:gd name="csX10" fmla="*/ 51054 w 141922"/>
                  <a:gd name="csY10" fmla="*/ 92011 h 92011"/>
                  <a:gd name="csX11" fmla="*/ 29972 w 141922"/>
                  <a:gd name="csY11" fmla="*/ 92011 h 92011"/>
                  <a:gd name="csX12" fmla="*/ 0 w 141922"/>
                  <a:gd name="csY12" fmla="*/ 0 h 92011"/>
                  <a:gd name="csX13" fmla="*/ 20447 w 141922"/>
                  <a:gd name="csY13" fmla="*/ 0 h 920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41922" h="92011">
                    <a:moveTo>
                      <a:pt x="20447" y="0"/>
                    </a:moveTo>
                    <a:lnTo>
                      <a:pt x="41466" y="70421"/>
                    </a:lnTo>
                    <a:lnTo>
                      <a:pt x="62484" y="0"/>
                    </a:lnTo>
                    <a:lnTo>
                      <a:pt x="80264" y="0"/>
                    </a:lnTo>
                    <a:lnTo>
                      <a:pt x="100393" y="70421"/>
                    </a:lnTo>
                    <a:lnTo>
                      <a:pt x="122174" y="0"/>
                    </a:lnTo>
                    <a:lnTo>
                      <a:pt x="141922" y="0"/>
                    </a:lnTo>
                    <a:lnTo>
                      <a:pt x="111316" y="92011"/>
                    </a:lnTo>
                    <a:lnTo>
                      <a:pt x="90488" y="92011"/>
                    </a:lnTo>
                    <a:lnTo>
                      <a:pt x="71120" y="29527"/>
                    </a:lnTo>
                    <a:lnTo>
                      <a:pt x="51054" y="92011"/>
                    </a:lnTo>
                    <a:lnTo>
                      <a:pt x="29972" y="92011"/>
                    </a:lnTo>
                    <a:lnTo>
                      <a:pt x="0" y="0"/>
                    </a:lnTo>
                    <a:lnTo>
                      <a:pt x="20447" y="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6" name="Dowolny kształt: kształt 225">
                <a:extLst>
                  <a:ext uri="{FF2B5EF4-FFF2-40B4-BE49-F238E27FC236}">
                    <a16:creationId xmlns:a16="http://schemas.microsoft.com/office/drawing/2014/main" id="{CA22FA4F-B021-E10C-F4E1-B41B738A2994}"/>
                  </a:ext>
                </a:extLst>
              </p:cNvPr>
              <p:cNvSpPr/>
              <p:nvPr/>
            </p:nvSpPr>
            <p:spPr>
              <a:xfrm>
                <a:off x="6770116" y="5064823"/>
                <a:ext cx="93852" cy="94234"/>
              </a:xfrm>
              <a:custGeom>
                <a:avLst/>
                <a:gdLst>
                  <a:gd name="csX0" fmla="*/ 46927 w 93852"/>
                  <a:gd name="csY0" fmla="*/ 0 h 94234"/>
                  <a:gd name="csX1" fmla="*/ 93852 w 93852"/>
                  <a:gd name="csY1" fmla="*/ 47117 h 94234"/>
                  <a:gd name="csX2" fmla="*/ 46927 w 93852"/>
                  <a:gd name="csY2" fmla="*/ 94234 h 94234"/>
                  <a:gd name="csX3" fmla="*/ 0 w 93852"/>
                  <a:gd name="csY3" fmla="*/ 47117 h 94234"/>
                  <a:gd name="csX4" fmla="*/ 46927 w 93852"/>
                  <a:gd name="csY4" fmla="*/ 0 h 94234"/>
                  <a:gd name="csX5" fmla="*/ 74104 w 93852"/>
                  <a:gd name="csY5" fmla="*/ 47117 h 94234"/>
                  <a:gd name="csX6" fmla="*/ 46990 w 93852"/>
                  <a:gd name="csY6" fmla="*/ 16573 h 94234"/>
                  <a:gd name="csX7" fmla="*/ 20003 w 93852"/>
                  <a:gd name="csY7" fmla="*/ 47117 h 94234"/>
                  <a:gd name="csX8" fmla="*/ 46990 w 93852"/>
                  <a:gd name="csY8" fmla="*/ 77661 h 94234"/>
                  <a:gd name="csX9" fmla="*/ 74104 w 93852"/>
                  <a:gd name="csY9" fmla="*/ 47117 h 942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93852" h="94234">
                    <a:moveTo>
                      <a:pt x="46927" y="0"/>
                    </a:moveTo>
                    <a:cubicBezTo>
                      <a:pt x="74930" y="0"/>
                      <a:pt x="93852" y="19050"/>
                      <a:pt x="93852" y="47117"/>
                    </a:cubicBezTo>
                    <a:cubicBezTo>
                      <a:pt x="93852" y="75184"/>
                      <a:pt x="74993" y="94234"/>
                      <a:pt x="46927" y="94234"/>
                    </a:cubicBezTo>
                    <a:cubicBezTo>
                      <a:pt x="18859" y="94234"/>
                      <a:pt x="0" y="75374"/>
                      <a:pt x="0" y="47117"/>
                    </a:cubicBezTo>
                    <a:cubicBezTo>
                      <a:pt x="0" y="18860"/>
                      <a:pt x="18859" y="0"/>
                      <a:pt x="46927" y="0"/>
                    </a:cubicBezTo>
                    <a:moveTo>
                      <a:pt x="74104" y="47117"/>
                    </a:moveTo>
                    <a:cubicBezTo>
                      <a:pt x="74104" y="29401"/>
                      <a:pt x="63309" y="16573"/>
                      <a:pt x="46990" y="16573"/>
                    </a:cubicBezTo>
                    <a:cubicBezTo>
                      <a:pt x="30670" y="16573"/>
                      <a:pt x="20003" y="29337"/>
                      <a:pt x="20003" y="47117"/>
                    </a:cubicBezTo>
                    <a:cubicBezTo>
                      <a:pt x="20003" y="64897"/>
                      <a:pt x="30607" y="77661"/>
                      <a:pt x="46990" y="77661"/>
                    </a:cubicBezTo>
                    <a:cubicBezTo>
                      <a:pt x="63373" y="77661"/>
                      <a:pt x="74104" y="64897"/>
                      <a:pt x="74104" y="47117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7" name="Dowolny kształt: kształt 226">
                <a:extLst>
                  <a:ext uri="{FF2B5EF4-FFF2-40B4-BE49-F238E27FC236}">
                    <a16:creationId xmlns:a16="http://schemas.microsoft.com/office/drawing/2014/main" id="{6DBF7505-2D09-BA40-427A-A87333543F61}"/>
                  </a:ext>
                </a:extLst>
              </p:cNvPr>
              <p:cNvSpPr/>
              <p:nvPr/>
            </p:nvSpPr>
            <p:spPr>
              <a:xfrm>
                <a:off x="6220078" y="5339397"/>
                <a:ext cx="167322" cy="181800"/>
              </a:xfrm>
              <a:custGeom>
                <a:avLst/>
                <a:gdLst>
                  <a:gd name="csX0" fmla="*/ 74422 w 167322"/>
                  <a:gd name="csY0" fmla="*/ 144209 h 181800"/>
                  <a:gd name="csX1" fmla="*/ 42482 w 167322"/>
                  <a:gd name="csY1" fmla="*/ 144209 h 181800"/>
                  <a:gd name="csX2" fmla="*/ 42482 w 167322"/>
                  <a:gd name="csY2" fmla="*/ 37338 h 181800"/>
                  <a:gd name="csX3" fmla="*/ 74422 w 167322"/>
                  <a:gd name="csY3" fmla="*/ 37338 h 181800"/>
                  <a:gd name="csX4" fmla="*/ 123889 w 167322"/>
                  <a:gd name="csY4" fmla="*/ 90615 h 181800"/>
                  <a:gd name="csX5" fmla="*/ 74422 w 167322"/>
                  <a:gd name="csY5" fmla="*/ 144209 h 181800"/>
                  <a:gd name="csX6" fmla="*/ 74422 w 167322"/>
                  <a:gd name="csY6" fmla="*/ 0 h 181800"/>
                  <a:gd name="csX7" fmla="*/ 0 w 167322"/>
                  <a:gd name="csY7" fmla="*/ 0 h 181800"/>
                  <a:gd name="csX8" fmla="*/ 0 w 167322"/>
                  <a:gd name="csY8" fmla="*/ 181801 h 181800"/>
                  <a:gd name="csX9" fmla="*/ 74422 w 167322"/>
                  <a:gd name="csY9" fmla="*/ 181801 h 181800"/>
                  <a:gd name="csX10" fmla="*/ 167323 w 167322"/>
                  <a:gd name="csY10" fmla="*/ 90678 h 181800"/>
                  <a:gd name="csX11" fmla="*/ 74422 w 167322"/>
                  <a:gd name="csY11" fmla="*/ 0 h 1818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167322" h="181800">
                    <a:moveTo>
                      <a:pt x="74422" y="144209"/>
                    </a:moveTo>
                    <a:lnTo>
                      <a:pt x="42482" y="144209"/>
                    </a:lnTo>
                    <a:lnTo>
                      <a:pt x="42482" y="37338"/>
                    </a:lnTo>
                    <a:lnTo>
                      <a:pt x="74422" y="37338"/>
                    </a:lnTo>
                    <a:cubicBezTo>
                      <a:pt x="106871" y="37338"/>
                      <a:pt x="123889" y="56642"/>
                      <a:pt x="123889" y="90615"/>
                    </a:cubicBezTo>
                    <a:cubicBezTo>
                      <a:pt x="123889" y="124587"/>
                      <a:pt x="106617" y="144209"/>
                      <a:pt x="74422" y="144209"/>
                    </a:cubicBezTo>
                    <a:moveTo>
                      <a:pt x="74422" y="0"/>
                    </a:moveTo>
                    <a:lnTo>
                      <a:pt x="0" y="0"/>
                    </a:lnTo>
                    <a:lnTo>
                      <a:pt x="0" y="181801"/>
                    </a:lnTo>
                    <a:lnTo>
                      <a:pt x="74422" y="181801"/>
                    </a:lnTo>
                    <a:cubicBezTo>
                      <a:pt x="131826" y="181801"/>
                      <a:pt x="167323" y="145479"/>
                      <a:pt x="167323" y="90678"/>
                    </a:cubicBezTo>
                    <a:cubicBezTo>
                      <a:pt x="167323" y="35878"/>
                      <a:pt x="132017" y="0"/>
                      <a:pt x="74422" y="0"/>
                    </a:cubicBezTo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8" name="Dowolny kształt: kształt 227">
                <a:extLst>
                  <a:ext uri="{FF2B5EF4-FFF2-40B4-BE49-F238E27FC236}">
                    <a16:creationId xmlns:a16="http://schemas.microsoft.com/office/drawing/2014/main" id="{D21BC9A1-1900-1AAA-C0F8-9E1150839B8C}"/>
                  </a:ext>
                </a:extLst>
              </p:cNvPr>
              <p:cNvSpPr/>
              <p:nvPr/>
            </p:nvSpPr>
            <p:spPr>
              <a:xfrm>
                <a:off x="6405435" y="5342001"/>
                <a:ext cx="122301" cy="124333"/>
              </a:xfrm>
              <a:custGeom>
                <a:avLst/>
                <a:gdLst>
                  <a:gd name="csX0" fmla="*/ 0 w 122301"/>
                  <a:gd name="csY0" fmla="*/ 78740 h 124333"/>
                  <a:gd name="csX1" fmla="*/ 44005 w 122301"/>
                  <a:gd name="csY1" fmla="*/ 78740 h 124333"/>
                  <a:gd name="csX2" fmla="*/ 44005 w 122301"/>
                  <a:gd name="csY2" fmla="*/ 124333 h 124333"/>
                  <a:gd name="csX3" fmla="*/ 78296 w 122301"/>
                  <a:gd name="csY3" fmla="*/ 124333 h 124333"/>
                  <a:gd name="csX4" fmla="*/ 78296 w 122301"/>
                  <a:gd name="csY4" fmla="*/ 78740 h 124333"/>
                  <a:gd name="csX5" fmla="*/ 122301 w 122301"/>
                  <a:gd name="csY5" fmla="*/ 78740 h 124333"/>
                  <a:gd name="csX6" fmla="*/ 122301 w 122301"/>
                  <a:gd name="csY6" fmla="*/ 45212 h 124333"/>
                  <a:gd name="csX7" fmla="*/ 78296 w 122301"/>
                  <a:gd name="csY7" fmla="*/ 45212 h 124333"/>
                  <a:gd name="csX8" fmla="*/ 78296 w 122301"/>
                  <a:gd name="csY8" fmla="*/ 0 h 124333"/>
                  <a:gd name="csX9" fmla="*/ 44005 w 122301"/>
                  <a:gd name="csY9" fmla="*/ 0 h 124333"/>
                  <a:gd name="csX10" fmla="*/ 44005 w 122301"/>
                  <a:gd name="csY10" fmla="*/ 45212 h 124333"/>
                  <a:gd name="csX11" fmla="*/ 0 w 122301"/>
                  <a:gd name="csY11" fmla="*/ 45212 h 124333"/>
                  <a:gd name="csX12" fmla="*/ 0 w 122301"/>
                  <a:gd name="csY12" fmla="*/ 78740 h 12433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22301" h="124333">
                    <a:moveTo>
                      <a:pt x="0" y="78740"/>
                    </a:moveTo>
                    <a:lnTo>
                      <a:pt x="44005" y="78740"/>
                    </a:lnTo>
                    <a:lnTo>
                      <a:pt x="44005" y="124333"/>
                    </a:lnTo>
                    <a:lnTo>
                      <a:pt x="78296" y="124333"/>
                    </a:lnTo>
                    <a:lnTo>
                      <a:pt x="78296" y="78740"/>
                    </a:lnTo>
                    <a:lnTo>
                      <a:pt x="122301" y="78740"/>
                    </a:lnTo>
                    <a:lnTo>
                      <a:pt x="122301" y="45212"/>
                    </a:lnTo>
                    <a:lnTo>
                      <a:pt x="78296" y="45212"/>
                    </a:lnTo>
                    <a:lnTo>
                      <a:pt x="78296" y="0"/>
                    </a:lnTo>
                    <a:lnTo>
                      <a:pt x="44005" y="0"/>
                    </a:lnTo>
                    <a:lnTo>
                      <a:pt x="44005" y="45212"/>
                    </a:lnTo>
                    <a:lnTo>
                      <a:pt x="0" y="45212"/>
                    </a:lnTo>
                    <a:lnTo>
                      <a:pt x="0" y="78740"/>
                    </a:lnTo>
                    <a:close/>
                  </a:path>
                </a:pathLst>
              </a:custGeom>
              <a:solidFill>
                <a:srgbClr val="EB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9" name="Dowolny kształt: kształt 228">
                <a:extLst>
                  <a:ext uri="{FF2B5EF4-FFF2-40B4-BE49-F238E27FC236}">
                    <a16:creationId xmlns:a16="http://schemas.microsoft.com/office/drawing/2014/main" id="{1AC033C7-6395-86BE-5B40-562D4235BA58}"/>
                  </a:ext>
                </a:extLst>
              </p:cNvPr>
              <p:cNvSpPr/>
              <p:nvPr/>
            </p:nvSpPr>
            <p:spPr>
              <a:xfrm>
                <a:off x="5944108" y="4505578"/>
                <a:ext cx="311530" cy="385699"/>
              </a:xfrm>
              <a:custGeom>
                <a:avLst/>
                <a:gdLst>
                  <a:gd name="csX0" fmla="*/ 272351 w 311530"/>
                  <a:gd name="csY0" fmla="*/ 364744 h 385699"/>
                  <a:gd name="csX1" fmla="*/ 20764 w 311530"/>
                  <a:gd name="csY1" fmla="*/ 364744 h 385699"/>
                  <a:gd name="csX2" fmla="*/ 20764 w 311530"/>
                  <a:gd name="csY2" fmla="*/ 83376 h 385699"/>
                  <a:gd name="csX3" fmla="*/ 83312 w 311530"/>
                  <a:gd name="csY3" fmla="*/ 20828 h 385699"/>
                  <a:gd name="csX4" fmla="*/ 229235 w 311530"/>
                  <a:gd name="csY4" fmla="*/ 20828 h 385699"/>
                  <a:gd name="csX5" fmla="*/ 291783 w 311530"/>
                  <a:gd name="csY5" fmla="*/ 83376 h 385699"/>
                  <a:gd name="csX6" fmla="*/ 291783 w 311530"/>
                  <a:gd name="csY6" fmla="*/ 87186 h 385699"/>
                  <a:gd name="csX7" fmla="*/ 311531 w 311530"/>
                  <a:gd name="csY7" fmla="*/ 72073 h 385699"/>
                  <a:gd name="csX8" fmla="*/ 229298 w 311530"/>
                  <a:gd name="csY8" fmla="*/ 0 h 385699"/>
                  <a:gd name="csX9" fmla="*/ 83376 w 311530"/>
                  <a:gd name="csY9" fmla="*/ 0 h 385699"/>
                  <a:gd name="csX10" fmla="*/ 0 w 311530"/>
                  <a:gd name="csY10" fmla="*/ 83376 h 385699"/>
                  <a:gd name="csX11" fmla="*/ 0 w 311530"/>
                  <a:gd name="csY11" fmla="*/ 375222 h 385699"/>
                  <a:gd name="csX12" fmla="*/ 10477 w 311530"/>
                  <a:gd name="csY12" fmla="*/ 385699 h 385699"/>
                  <a:gd name="csX13" fmla="*/ 272542 w 311530"/>
                  <a:gd name="csY13" fmla="*/ 385699 h 385699"/>
                  <a:gd name="csX14" fmla="*/ 272542 w 311530"/>
                  <a:gd name="csY14" fmla="*/ 364808 h 385699"/>
                  <a:gd name="csX15" fmla="*/ 272478 w 311530"/>
                  <a:gd name="csY15" fmla="*/ 364808 h 38569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311530" h="385699">
                    <a:moveTo>
                      <a:pt x="272351" y="364744"/>
                    </a:moveTo>
                    <a:lnTo>
                      <a:pt x="20764" y="364744"/>
                    </a:lnTo>
                    <a:lnTo>
                      <a:pt x="20764" y="83376"/>
                    </a:lnTo>
                    <a:cubicBezTo>
                      <a:pt x="20764" y="48895"/>
                      <a:pt x="48832" y="20828"/>
                      <a:pt x="83312" y="20828"/>
                    </a:cubicBezTo>
                    <a:lnTo>
                      <a:pt x="229235" y="20828"/>
                    </a:lnTo>
                    <a:cubicBezTo>
                      <a:pt x="263715" y="20828"/>
                      <a:pt x="291783" y="48895"/>
                      <a:pt x="291783" y="83376"/>
                    </a:cubicBezTo>
                    <a:lnTo>
                      <a:pt x="291783" y="87186"/>
                    </a:lnTo>
                    <a:cubicBezTo>
                      <a:pt x="297434" y="81090"/>
                      <a:pt x="304101" y="75946"/>
                      <a:pt x="311531" y="72073"/>
                    </a:cubicBezTo>
                    <a:cubicBezTo>
                      <a:pt x="305943" y="31496"/>
                      <a:pt x="271335" y="0"/>
                      <a:pt x="229298" y="0"/>
                    </a:cubicBezTo>
                    <a:lnTo>
                      <a:pt x="83376" y="0"/>
                    </a:lnTo>
                    <a:cubicBezTo>
                      <a:pt x="37338" y="0"/>
                      <a:pt x="0" y="37402"/>
                      <a:pt x="0" y="83376"/>
                    </a:cubicBezTo>
                    <a:lnTo>
                      <a:pt x="0" y="375222"/>
                    </a:lnTo>
                    <a:cubicBezTo>
                      <a:pt x="0" y="381000"/>
                      <a:pt x="4699" y="385699"/>
                      <a:pt x="10477" y="385699"/>
                    </a:cubicBezTo>
                    <a:lnTo>
                      <a:pt x="272542" y="385699"/>
                    </a:lnTo>
                    <a:lnTo>
                      <a:pt x="272542" y="364808"/>
                    </a:lnTo>
                    <a:lnTo>
                      <a:pt x="272478" y="364808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30" name="Dowolny kształt: kształt 229">
                <a:extLst>
                  <a:ext uri="{FF2B5EF4-FFF2-40B4-BE49-F238E27FC236}">
                    <a16:creationId xmlns:a16="http://schemas.microsoft.com/office/drawing/2014/main" id="{267F7A42-1EA8-9F37-D6B4-4EE1F7084D33}"/>
                  </a:ext>
                </a:extLst>
              </p:cNvPr>
              <p:cNvSpPr/>
              <p:nvPr/>
            </p:nvSpPr>
            <p:spPr>
              <a:xfrm>
                <a:off x="6465315" y="4505515"/>
                <a:ext cx="311403" cy="385762"/>
              </a:xfrm>
              <a:custGeom>
                <a:avLst/>
                <a:gdLst>
                  <a:gd name="csX0" fmla="*/ 227966 w 311403"/>
                  <a:gd name="csY0" fmla="*/ 0 h 385762"/>
                  <a:gd name="csX1" fmla="*/ 82042 w 311403"/>
                  <a:gd name="csY1" fmla="*/ 0 h 385762"/>
                  <a:gd name="csX2" fmla="*/ 0 w 311403"/>
                  <a:gd name="csY2" fmla="*/ 70040 h 385762"/>
                  <a:gd name="csX3" fmla="*/ 19622 w 311403"/>
                  <a:gd name="csY3" fmla="*/ 83185 h 385762"/>
                  <a:gd name="csX4" fmla="*/ 82042 w 311403"/>
                  <a:gd name="csY4" fmla="*/ 20955 h 385762"/>
                  <a:gd name="csX5" fmla="*/ 227966 w 311403"/>
                  <a:gd name="csY5" fmla="*/ 20955 h 385762"/>
                  <a:gd name="csX6" fmla="*/ 290513 w 311403"/>
                  <a:gd name="csY6" fmla="*/ 83502 h 385762"/>
                  <a:gd name="csX7" fmla="*/ 290513 w 311403"/>
                  <a:gd name="csY7" fmla="*/ 364871 h 385762"/>
                  <a:gd name="csX8" fmla="*/ 42990 w 311403"/>
                  <a:gd name="csY8" fmla="*/ 364871 h 385762"/>
                  <a:gd name="csX9" fmla="*/ 42990 w 311403"/>
                  <a:gd name="csY9" fmla="*/ 385763 h 385762"/>
                  <a:gd name="csX10" fmla="*/ 300927 w 311403"/>
                  <a:gd name="csY10" fmla="*/ 385763 h 385762"/>
                  <a:gd name="csX11" fmla="*/ 311404 w 311403"/>
                  <a:gd name="csY11" fmla="*/ 375285 h 385762"/>
                  <a:gd name="csX12" fmla="*/ 311404 w 311403"/>
                  <a:gd name="csY12" fmla="*/ 83439 h 385762"/>
                  <a:gd name="csX13" fmla="*/ 228028 w 311403"/>
                  <a:gd name="csY13" fmla="*/ 63 h 385762"/>
                  <a:gd name="csX14" fmla="*/ 228028 w 311403"/>
                  <a:gd name="csY14" fmla="*/ 63 h 38576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311403" h="385762">
                    <a:moveTo>
                      <a:pt x="227966" y="0"/>
                    </a:moveTo>
                    <a:lnTo>
                      <a:pt x="82042" y="0"/>
                    </a:lnTo>
                    <a:cubicBezTo>
                      <a:pt x="40641" y="0"/>
                      <a:pt x="6477" y="30416"/>
                      <a:pt x="0" y="70040"/>
                    </a:cubicBezTo>
                    <a:cubicBezTo>
                      <a:pt x="7303" y="73342"/>
                      <a:pt x="13843" y="77788"/>
                      <a:pt x="19622" y="83185"/>
                    </a:cubicBezTo>
                    <a:cubicBezTo>
                      <a:pt x="19749" y="48895"/>
                      <a:pt x="47753" y="20955"/>
                      <a:pt x="82042" y="20955"/>
                    </a:cubicBezTo>
                    <a:lnTo>
                      <a:pt x="227966" y="20955"/>
                    </a:lnTo>
                    <a:cubicBezTo>
                      <a:pt x="262446" y="20955"/>
                      <a:pt x="290513" y="49022"/>
                      <a:pt x="290513" y="83502"/>
                    </a:cubicBezTo>
                    <a:lnTo>
                      <a:pt x="290513" y="364871"/>
                    </a:lnTo>
                    <a:lnTo>
                      <a:pt x="42990" y="364871"/>
                    </a:lnTo>
                    <a:lnTo>
                      <a:pt x="42990" y="385763"/>
                    </a:lnTo>
                    <a:lnTo>
                      <a:pt x="300927" y="385763"/>
                    </a:lnTo>
                    <a:cubicBezTo>
                      <a:pt x="306705" y="385763"/>
                      <a:pt x="311404" y="381063"/>
                      <a:pt x="311404" y="375285"/>
                    </a:cubicBezTo>
                    <a:lnTo>
                      <a:pt x="311404" y="83439"/>
                    </a:lnTo>
                    <a:cubicBezTo>
                      <a:pt x="311404" y="37401"/>
                      <a:pt x="274003" y="63"/>
                      <a:pt x="228028" y="63"/>
                    </a:cubicBezTo>
                    <a:lnTo>
                      <a:pt x="228028" y="63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31" name="Dowolny kształt: kształt 230">
                <a:extLst>
                  <a:ext uri="{FF2B5EF4-FFF2-40B4-BE49-F238E27FC236}">
                    <a16:creationId xmlns:a16="http://schemas.microsoft.com/office/drawing/2014/main" id="{01955959-EDBE-CBFE-7374-E69C7E811FF9}"/>
                  </a:ext>
                </a:extLst>
              </p:cNvPr>
              <p:cNvSpPr/>
              <p:nvPr/>
            </p:nvSpPr>
            <p:spPr>
              <a:xfrm>
                <a:off x="5884036" y="5032057"/>
                <a:ext cx="93091" cy="125793"/>
              </a:xfrm>
              <a:custGeom>
                <a:avLst/>
                <a:gdLst>
                  <a:gd name="csX0" fmla="*/ 93091 w 93091"/>
                  <a:gd name="csY0" fmla="*/ 40132 h 125793"/>
                  <a:gd name="csX1" fmla="*/ 49593 w 93091"/>
                  <a:gd name="csY1" fmla="*/ 80201 h 125793"/>
                  <a:gd name="csX2" fmla="*/ 20701 w 93091"/>
                  <a:gd name="csY2" fmla="*/ 80201 h 125793"/>
                  <a:gd name="csX3" fmla="*/ 20701 w 93091"/>
                  <a:gd name="csY3" fmla="*/ 125793 h 125793"/>
                  <a:gd name="csX4" fmla="*/ 0 w 93091"/>
                  <a:gd name="csY4" fmla="*/ 125793 h 125793"/>
                  <a:gd name="csX5" fmla="*/ 0 w 93091"/>
                  <a:gd name="csY5" fmla="*/ 0 h 125793"/>
                  <a:gd name="csX6" fmla="*/ 49593 w 93091"/>
                  <a:gd name="csY6" fmla="*/ 0 h 125793"/>
                  <a:gd name="csX7" fmla="*/ 93091 w 93091"/>
                  <a:gd name="csY7" fmla="*/ 40005 h 125793"/>
                  <a:gd name="csX8" fmla="*/ 47752 w 93091"/>
                  <a:gd name="csY8" fmla="*/ 62230 h 125793"/>
                  <a:gd name="csX9" fmla="*/ 72009 w 93091"/>
                  <a:gd name="csY9" fmla="*/ 40132 h 125793"/>
                  <a:gd name="csX10" fmla="*/ 47942 w 93091"/>
                  <a:gd name="csY10" fmla="*/ 18034 h 125793"/>
                  <a:gd name="csX11" fmla="*/ 20638 w 93091"/>
                  <a:gd name="csY11" fmla="*/ 18034 h 125793"/>
                  <a:gd name="csX12" fmla="*/ 20638 w 93091"/>
                  <a:gd name="csY12" fmla="*/ 62230 h 125793"/>
                  <a:gd name="csX13" fmla="*/ 47752 w 93091"/>
                  <a:gd name="csY13" fmla="*/ 62230 h 125793"/>
                  <a:gd name="csX14" fmla="*/ 47752 w 93091"/>
                  <a:gd name="csY14" fmla="*/ 62230 h 12579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</a:cxnLst>
                <a:rect l="l" t="t" r="r" b="b"/>
                <a:pathLst>
                  <a:path w="93091" h="125793">
                    <a:moveTo>
                      <a:pt x="93091" y="40132"/>
                    </a:moveTo>
                    <a:cubicBezTo>
                      <a:pt x="93091" y="64389"/>
                      <a:pt x="75819" y="80201"/>
                      <a:pt x="49593" y="80201"/>
                    </a:cubicBezTo>
                    <a:lnTo>
                      <a:pt x="20701" y="80201"/>
                    </a:lnTo>
                    <a:lnTo>
                      <a:pt x="20701" y="125793"/>
                    </a:lnTo>
                    <a:lnTo>
                      <a:pt x="0" y="125793"/>
                    </a:lnTo>
                    <a:lnTo>
                      <a:pt x="0" y="0"/>
                    </a:lnTo>
                    <a:lnTo>
                      <a:pt x="49593" y="0"/>
                    </a:lnTo>
                    <a:cubicBezTo>
                      <a:pt x="75819" y="0"/>
                      <a:pt x="93091" y="15621"/>
                      <a:pt x="93091" y="40005"/>
                    </a:cubicBezTo>
                    <a:moveTo>
                      <a:pt x="47752" y="62230"/>
                    </a:moveTo>
                    <a:cubicBezTo>
                      <a:pt x="62484" y="62230"/>
                      <a:pt x="72009" y="53594"/>
                      <a:pt x="72009" y="40132"/>
                    </a:cubicBezTo>
                    <a:cubicBezTo>
                      <a:pt x="72009" y="26670"/>
                      <a:pt x="62674" y="18034"/>
                      <a:pt x="47942" y="18034"/>
                    </a:cubicBezTo>
                    <a:lnTo>
                      <a:pt x="20638" y="18034"/>
                    </a:lnTo>
                    <a:lnTo>
                      <a:pt x="20638" y="62230"/>
                    </a:lnTo>
                    <a:lnTo>
                      <a:pt x="47752" y="62230"/>
                    </a:lnTo>
                    <a:lnTo>
                      <a:pt x="47752" y="62230"/>
                    </a:lnTo>
                    <a:close/>
                  </a:path>
                </a:pathLst>
              </a:custGeom>
              <a:solidFill>
                <a:srgbClr val="004D44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</p:grpSp>
      <p:grpSp>
        <p:nvGrpSpPr>
          <p:cNvPr id="21" name="Grafika 4">
            <a:extLst>
              <a:ext uri="{FF2B5EF4-FFF2-40B4-BE49-F238E27FC236}">
                <a16:creationId xmlns:a16="http://schemas.microsoft.com/office/drawing/2014/main" id="{0FB37A1E-FFA4-CE42-515B-22857D46342D}"/>
              </a:ext>
            </a:extLst>
          </p:cNvPr>
          <p:cNvGrpSpPr/>
          <p:nvPr/>
        </p:nvGrpSpPr>
        <p:grpSpPr>
          <a:xfrm>
            <a:off x="6910876" y="442182"/>
            <a:ext cx="2090419" cy="302894"/>
            <a:chOff x="7747127" y="444563"/>
            <a:chExt cx="2090419" cy="302894"/>
          </a:xfrm>
        </p:grpSpPr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3284C224-D0A7-47AF-F2EB-25A9F18B1302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3" name="Dowolny kształt: kształt 22">
              <a:extLst>
                <a:ext uri="{FF2B5EF4-FFF2-40B4-BE49-F238E27FC236}">
                  <a16:creationId xmlns:a16="http://schemas.microsoft.com/office/drawing/2014/main" id="{B6788840-5EEB-9CE5-FE73-C9381E92CA4A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52221539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0D8ED-46EF-FC19-0F4E-318F26388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F8513220-954E-D5B1-0F12-E27B399B38E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3FC09F9-1BC1-184D-8B54-90E5CBA1B58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F044A660-2EEF-137E-A7A3-66DC5B60CD6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4F2D8B9C-2A61-48D6-A6E9-3D3023F5EBC8}"/>
              </a:ext>
            </a:extLst>
          </p:cNvPr>
          <p:cNvSpPr/>
          <p:nvPr/>
        </p:nvSpPr>
        <p:spPr>
          <a:xfrm>
            <a:off x="254000" y="254000"/>
            <a:ext cx="11718575" cy="6350000"/>
          </a:xfrm>
          <a:prstGeom prst="rect">
            <a:avLst/>
          </a:prstGeom>
          <a:solidFill>
            <a:srgbClr val="EDF2F5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C5A60F87-E14D-08AD-B14A-7B4F7805FB71}"/>
              </a:ext>
            </a:extLst>
          </p:cNvPr>
          <p:cNvSpPr txBox="1"/>
          <p:nvPr/>
        </p:nvSpPr>
        <p:spPr>
          <a:xfrm>
            <a:off x="705657" y="1260829"/>
            <a:ext cx="7698447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w </a:t>
            </a:r>
            <a:r>
              <a:rPr lang="pl-PL" sz="48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liczbach</a:t>
            </a: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CB6DE5E3-A315-787C-A278-D0827B9EF8F8}"/>
              </a:ext>
            </a:extLst>
          </p:cNvPr>
          <p:cNvGrpSpPr/>
          <p:nvPr/>
        </p:nvGrpSpPr>
        <p:grpSpPr>
          <a:xfrm>
            <a:off x="833265" y="2891853"/>
            <a:ext cx="9111182" cy="2342750"/>
            <a:chOff x="833265" y="2891853"/>
            <a:chExt cx="9111182" cy="2342750"/>
          </a:xfrm>
        </p:grpSpPr>
        <p:sp>
          <p:nvSpPr>
            <p:cNvPr id="5" name="Dowolny kształt: kształt 4">
              <a:extLst>
                <a:ext uri="{FF2B5EF4-FFF2-40B4-BE49-F238E27FC236}">
                  <a16:creationId xmlns:a16="http://schemas.microsoft.com/office/drawing/2014/main" id="{624A120C-3AD3-1161-7E1B-2612FB772FCD}"/>
                </a:ext>
              </a:extLst>
            </p:cNvPr>
            <p:cNvSpPr/>
            <p:nvPr/>
          </p:nvSpPr>
          <p:spPr>
            <a:xfrm>
              <a:off x="952817" y="2918210"/>
              <a:ext cx="657097" cy="942721"/>
            </a:xfrm>
            <a:custGeom>
              <a:avLst/>
              <a:gdLst>
                <a:gd name="csX0" fmla="*/ 657098 w 657097"/>
                <a:gd name="csY0" fmla="*/ 942721 h 942721"/>
                <a:gd name="csX1" fmla="*/ 0 w 657097"/>
                <a:gd name="csY1" fmla="*/ 942721 h 942721"/>
                <a:gd name="csX2" fmla="*/ 0 w 657097"/>
                <a:gd name="csY2" fmla="*/ 891286 h 942721"/>
                <a:gd name="csX3" fmla="*/ 33846 w 657097"/>
                <a:gd name="csY3" fmla="*/ 819531 h 942721"/>
                <a:gd name="csX4" fmla="*/ 93726 w 657097"/>
                <a:gd name="csY4" fmla="*/ 798004 h 942721"/>
                <a:gd name="csX5" fmla="*/ 348488 w 657097"/>
                <a:gd name="csY5" fmla="*/ 798004 h 942721"/>
                <a:gd name="csX6" fmla="*/ 403543 w 657097"/>
                <a:gd name="csY6" fmla="*/ 739966 h 942721"/>
                <a:gd name="csX7" fmla="*/ 407162 w 657097"/>
                <a:gd name="csY7" fmla="*/ 521017 h 942721"/>
                <a:gd name="csX8" fmla="*/ 389509 w 657097"/>
                <a:gd name="csY8" fmla="*/ 476504 h 942721"/>
                <a:gd name="csX9" fmla="*/ 319913 w 657097"/>
                <a:gd name="csY9" fmla="*/ 404685 h 942721"/>
                <a:gd name="csX10" fmla="*/ 198755 w 657097"/>
                <a:gd name="csY10" fmla="*/ 343726 h 942721"/>
                <a:gd name="csX11" fmla="*/ 200406 w 657097"/>
                <a:gd name="csY11" fmla="*/ 266510 h 942721"/>
                <a:gd name="csX12" fmla="*/ 256667 w 657097"/>
                <a:gd name="csY12" fmla="*/ 212852 h 942721"/>
                <a:gd name="csX13" fmla="*/ 388049 w 657097"/>
                <a:gd name="csY13" fmla="*/ 270446 h 942721"/>
                <a:gd name="csX14" fmla="*/ 391795 w 657097"/>
                <a:gd name="csY14" fmla="*/ 282067 h 942721"/>
                <a:gd name="csX15" fmla="*/ 536067 w 657097"/>
                <a:gd name="csY15" fmla="*/ 429832 h 942721"/>
                <a:gd name="csX16" fmla="*/ 584644 w 657097"/>
                <a:gd name="csY16" fmla="*/ 551688 h 942721"/>
                <a:gd name="csX17" fmla="*/ 581406 w 657097"/>
                <a:gd name="csY17" fmla="*/ 737489 h 942721"/>
                <a:gd name="csX18" fmla="*/ 657098 w 657097"/>
                <a:gd name="csY18" fmla="*/ 845757 h 942721"/>
                <a:gd name="csX19" fmla="*/ 657098 w 657097"/>
                <a:gd name="csY19" fmla="*/ 942721 h 942721"/>
                <a:gd name="csX20" fmla="*/ 30226 w 657097"/>
                <a:gd name="csY20" fmla="*/ 912495 h 942721"/>
                <a:gd name="csX21" fmla="*/ 626808 w 657097"/>
                <a:gd name="csY21" fmla="*/ 912495 h 942721"/>
                <a:gd name="csX22" fmla="*/ 626808 w 657097"/>
                <a:gd name="csY22" fmla="*/ 855345 h 942721"/>
                <a:gd name="csX23" fmla="*/ 550926 w 657097"/>
                <a:gd name="csY23" fmla="*/ 746823 h 942721"/>
                <a:gd name="csX24" fmla="*/ 554291 w 657097"/>
                <a:gd name="csY24" fmla="*/ 551244 h 942721"/>
                <a:gd name="csX25" fmla="*/ 514286 w 657097"/>
                <a:gd name="csY25" fmla="*/ 451041 h 942721"/>
                <a:gd name="csX26" fmla="*/ 392938 w 657097"/>
                <a:gd name="csY26" fmla="*/ 326708 h 942721"/>
                <a:gd name="csX27" fmla="*/ 386271 w 657097"/>
                <a:gd name="csY27" fmla="*/ 347663 h 942721"/>
                <a:gd name="csX28" fmla="*/ 349186 w 657097"/>
                <a:gd name="csY28" fmla="*/ 391541 h 942721"/>
                <a:gd name="csX29" fmla="*/ 411099 w 657097"/>
                <a:gd name="csY29" fmla="*/ 455485 h 942721"/>
                <a:gd name="csX30" fmla="*/ 437324 w 657097"/>
                <a:gd name="csY30" fmla="*/ 521526 h 942721"/>
                <a:gd name="csX31" fmla="*/ 433515 w 657097"/>
                <a:gd name="csY31" fmla="*/ 752285 h 942721"/>
                <a:gd name="csX32" fmla="*/ 390080 w 657097"/>
                <a:gd name="csY32" fmla="*/ 798004 h 942721"/>
                <a:gd name="csX33" fmla="*/ 488696 w 657097"/>
                <a:gd name="csY33" fmla="*/ 798004 h 942721"/>
                <a:gd name="csX34" fmla="*/ 488696 w 657097"/>
                <a:gd name="csY34" fmla="*/ 828294 h 942721"/>
                <a:gd name="csX35" fmla="*/ 93599 w 657097"/>
                <a:gd name="csY35" fmla="*/ 828294 h 942721"/>
                <a:gd name="csX36" fmla="*/ 53022 w 657097"/>
                <a:gd name="csY36" fmla="*/ 842899 h 942721"/>
                <a:gd name="csX37" fmla="*/ 30163 w 657097"/>
                <a:gd name="csY37" fmla="*/ 891350 h 942721"/>
                <a:gd name="csX38" fmla="*/ 30163 w 657097"/>
                <a:gd name="csY38" fmla="*/ 912559 h 942721"/>
                <a:gd name="csX39" fmla="*/ 293243 w 657097"/>
                <a:gd name="csY39" fmla="*/ 236283 h 942721"/>
                <a:gd name="csX40" fmla="*/ 267462 w 657097"/>
                <a:gd name="csY40" fmla="*/ 241110 h 942721"/>
                <a:gd name="csX41" fmla="*/ 227965 w 657097"/>
                <a:gd name="csY41" fmla="*/ 278702 h 942721"/>
                <a:gd name="csX42" fmla="*/ 226822 w 657097"/>
                <a:gd name="csY42" fmla="*/ 332677 h 942721"/>
                <a:gd name="csX43" fmla="*/ 319088 w 657097"/>
                <a:gd name="csY43" fmla="*/ 373063 h 942721"/>
                <a:gd name="csX44" fmla="*/ 358585 w 657097"/>
                <a:gd name="csY44" fmla="*/ 335471 h 942721"/>
                <a:gd name="csX45" fmla="*/ 359727 w 657097"/>
                <a:gd name="csY45" fmla="*/ 281496 h 942721"/>
                <a:gd name="csX46" fmla="*/ 293180 w 657097"/>
                <a:gd name="csY46" fmla="*/ 236283 h 942721"/>
                <a:gd name="csX47" fmla="*/ 361442 w 657097"/>
                <a:gd name="csY47" fmla="*/ 711073 h 942721"/>
                <a:gd name="csX48" fmla="*/ 4572 w 657097"/>
                <a:gd name="csY48" fmla="*/ 711073 h 942721"/>
                <a:gd name="csX49" fmla="*/ 4572 w 657097"/>
                <a:gd name="csY49" fmla="*/ 680784 h 942721"/>
                <a:gd name="csX50" fmla="*/ 361442 w 657097"/>
                <a:gd name="csY50" fmla="*/ 680784 h 942721"/>
                <a:gd name="csX51" fmla="*/ 361442 w 657097"/>
                <a:gd name="csY51" fmla="*/ 711073 h 942721"/>
                <a:gd name="csX52" fmla="*/ 230441 w 657097"/>
                <a:gd name="csY52" fmla="*/ 608266 h 942721"/>
                <a:gd name="csX53" fmla="*/ 139446 w 657097"/>
                <a:gd name="csY53" fmla="*/ 608266 h 942721"/>
                <a:gd name="csX54" fmla="*/ 109157 w 657097"/>
                <a:gd name="csY54" fmla="*/ 583121 h 942721"/>
                <a:gd name="csX55" fmla="*/ 99314 w 657097"/>
                <a:gd name="csY55" fmla="*/ 530289 h 942721"/>
                <a:gd name="csX56" fmla="*/ 76263 w 657097"/>
                <a:gd name="csY56" fmla="*/ 516636 h 942721"/>
                <a:gd name="csX57" fmla="*/ 60325 w 657097"/>
                <a:gd name="csY57" fmla="*/ 478346 h 942721"/>
                <a:gd name="csX58" fmla="*/ 60515 w 657097"/>
                <a:gd name="csY58" fmla="*/ 133096 h 942721"/>
                <a:gd name="csX59" fmla="*/ 100330 w 657097"/>
                <a:gd name="csY59" fmla="*/ 80963 h 942721"/>
                <a:gd name="csX60" fmla="*/ 100330 w 657097"/>
                <a:gd name="csY60" fmla="*/ 30734 h 942721"/>
                <a:gd name="csX61" fmla="*/ 109347 w 657097"/>
                <a:gd name="csY61" fmla="*/ 9017 h 942721"/>
                <a:gd name="csX62" fmla="*/ 131127 w 657097"/>
                <a:gd name="csY62" fmla="*/ 0 h 942721"/>
                <a:gd name="csX63" fmla="*/ 231902 w 657097"/>
                <a:gd name="csY63" fmla="*/ 0 h 942721"/>
                <a:gd name="csX64" fmla="*/ 262699 w 657097"/>
                <a:gd name="csY64" fmla="*/ 30798 h 942721"/>
                <a:gd name="csX65" fmla="*/ 262699 w 657097"/>
                <a:gd name="csY65" fmla="*/ 81089 h 942721"/>
                <a:gd name="csX66" fmla="*/ 302196 w 657097"/>
                <a:gd name="csY66" fmla="*/ 133286 h 942721"/>
                <a:gd name="csX67" fmla="*/ 302196 w 657097"/>
                <a:gd name="csY67" fmla="*/ 183452 h 942721"/>
                <a:gd name="csX68" fmla="*/ 271907 w 657097"/>
                <a:gd name="csY68" fmla="*/ 183452 h 942721"/>
                <a:gd name="csX69" fmla="*/ 271907 w 657097"/>
                <a:gd name="csY69" fmla="*/ 133286 h 942721"/>
                <a:gd name="csX70" fmla="*/ 247904 w 657097"/>
                <a:gd name="csY70" fmla="*/ 109411 h 942721"/>
                <a:gd name="csX71" fmla="*/ 187833 w 657097"/>
                <a:gd name="csY71" fmla="*/ 109411 h 942721"/>
                <a:gd name="csX72" fmla="*/ 187833 w 657097"/>
                <a:gd name="csY72" fmla="*/ 79121 h 942721"/>
                <a:gd name="csX73" fmla="*/ 232410 w 657097"/>
                <a:gd name="csY73" fmla="*/ 79121 h 942721"/>
                <a:gd name="csX74" fmla="*/ 232410 w 657097"/>
                <a:gd name="csY74" fmla="*/ 30798 h 942721"/>
                <a:gd name="csX75" fmla="*/ 131191 w 657097"/>
                <a:gd name="csY75" fmla="*/ 30289 h 942721"/>
                <a:gd name="csX76" fmla="*/ 130619 w 657097"/>
                <a:gd name="csY76" fmla="*/ 109283 h 942721"/>
                <a:gd name="csX77" fmla="*/ 115507 w 657097"/>
                <a:gd name="csY77" fmla="*/ 109283 h 942721"/>
                <a:gd name="csX78" fmla="*/ 90868 w 657097"/>
                <a:gd name="csY78" fmla="*/ 133160 h 942721"/>
                <a:gd name="csX79" fmla="*/ 90678 w 657097"/>
                <a:gd name="csY79" fmla="*/ 478409 h 942721"/>
                <a:gd name="csX80" fmla="*/ 97663 w 657097"/>
                <a:gd name="csY80" fmla="*/ 495300 h 942721"/>
                <a:gd name="csX81" fmla="*/ 114681 w 657097"/>
                <a:gd name="csY81" fmla="*/ 502348 h 942721"/>
                <a:gd name="csX82" fmla="*/ 247586 w 657097"/>
                <a:gd name="csY82" fmla="*/ 502348 h 942721"/>
                <a:gd name="csX83" fmla="*/ 247586 w 657097"/>
                <a:gd name="csY83" fmla="*/ 502412 h 942721"/>
                <a:gd name="csX84" fmla="*/ 271653 w 657097"/>
                <a:gd name="csY84" fmla="*/ 478599 h 942721"/>
                <a:gd name="csX85" fmla="*/ 271653 w 657097"/>
                <a:gd name="csY85" fmla="*/ 431610 h 942721"/>
                <a:gd name="csX86" fmla="*/ 301943 w 657097"/>
                <a:gd name="csY86" fmla="*/ 431610 h 942721"/>
                <a:gd name="csX87" fmla="*/ 301943 w 657097"/>
                <a:gd name="csY87" fmla="*/ 478599 h 942721"/>
                <a:gd name="csX88" fmla="*/ 271145 w 657097"/>
                <a:gd name="csY88" fmla="*/ 527304 h 942721"/>
                <a:gd name="csX89" fmla="*/ 260794 w 657097"/>
                <a:gd name="csY89" fmla="*/ 583247 h 942721"/>
                <a:gd name="csX90" fmla="*/ 230505 w 657097"/>
                <a:gd name="csY90" fmla="*/ 608394 h 942721"/>
                <a:gd name="csX91" fmla="*/ 130493 w 657097"/>
                <a:gd name="csY91" fmla="*/ 532447 h 942721"/>
                <a:gd name="csX92" fmla="*/ 138874 w 657097"/>
                <a:gd name="csY92" fmla="*/ 577533 h 942721"/>
                <a:gd name="csX93" fmla="*/ 230441 w 657097"/>
                <a:gd name="csY93" fmla="*/ 577914 h 942721"/>
                <a:gd name="csX94" fmla="*/ 239204 w 657097"/>
                <a:gd name="csY94" fmla="*/ 532447 h 942721"/>
                <a:gd name="csX95" fmla="*/ 130493 w 657097"/>
                <a:gd name="csY95" fmla="*/ 532447 h 9427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</a:cxnLst>
              <a:rect l="l" t="t" r="r" b="b"/>
              <a:pathLst>
                <a:path w="657097" h="942721">
                  <a:moveTo>
                    <a:pt x="657098" y="942721"/>
                  </a:moveTo>
                  <a:lnTo>
                    <a:pt x="0" y="942721"/>
                  </a:lnTo>
                  <a:lnTo>
                    <a:pt x="0" y="891286"/>
                  </a:lnTo>
                  <a:cubicBezTo>
                    <a:pt x="0" y="863473"/>
                    <a:pt x="12319" y="837311"/>
                    <a:pt x="33846" y="819531"/>
                  </a:cubicBezTo>
                  <a:cubicBezTo>
                    <a:pt x="50610" y="805625"/>
                    <a:pt x="71882" y="798004"/>
                    <a:pt x="93726" y="798004"/>
                  </a:cubicBezTo>
                  <a:lnTo>
                    <a:pt x="348488" y="798004"/>
                  </a:lnTo>
                  <a:lnTo>
                    <a:pt x="403543" y="739966"/>
                  </a:lnTo>
                  <a:lnTo>
                    <a:pt x="407162" y="521017"/>
                  </a:lnTo>
                  <a:cubicBezTo>
                    <a:pt x="407416" y="504380"/>
                    <a:pt x="401130" y="488569"/>
                    <a:pt x="389509" y="476504"/>
                  </a:cubicBezTo>
                  <a:lnTo>
                    <a:pt x="319913" y="404685"/>
                  </a:lnTo>
                  <a:cubicBezTo>
                    <a:pt x="270446" y="418084"/>
                    <a:pt x="217678" y="392303"/>
                    <a:pt x="198755" y="343726"/>
                  </a:cubicBezTo>
                  <a:cubicBezTo>
                    <a:pt x="188913" y="318643"/>
                    <a:pt x="189484" y="291211"/>
                    <a:pt x="200406" y="266510"/>
                  </a:cubicBezTo>
                  <a:cubicBezTo>
                    <a:pt x="211328" y="241745"/>
                    <a:pt x="231330" y="222631"/>
                    <a:pt x="256667" y="212852"/>
                  </a:cubicBezTo>
                  <a:cubicBezTo>
                    <a:pt x="308800" y="192659"/>
                    <a:pt x="367792" y="218504"/>
                    <a:pt x="388049" y="270446"/>
                  </a:cubicBezTo>
                  <a:cubicBezTo>
                    <a:pt x="389509" y="274257"/>
                    <a:pt x="390779" y="278130"/>
                    <a:pt x="391795" y="282067"/>
                  </a:cubicBezTo>
                  <a:lnTo>
                    <a:pt x="536067" y="429832"/>
                  </a:lnTo>
                  <a:cubicBezTo>
                    <a:pt x="567627" y="462216"/>
                    <a:pt x="585343" y="506603"/>
                    <a:pt x="584644" y="551688"/>
                  </a:cubicBezTo>
                  <a:lnTo>
                    <a:pt x="581406" y="737489"/>
                  </a:lnTo>
                  <a:lnTo>
                    <a:pt x="657098" y="845757"/>
                  </a:lnTo>
                  <a:lnTo>
                    <a:pt x="657098" y="942721"/>
                  </a:lnTo>
                  <a:close/>
                  <a:moveTo>
                    <a:pt x="30226" y="912495"/>
                  </a:moveTo>
                  <a:lnTo>
                    <a:pt x="626808" y="912495"/>
                  </a:lnTo>
                  <a:lnTo>
                    <a:pt x="626808" y="855345"/>
                  </a:lnTo>
                  <a:lnTo>
                    <a:pt x="550926" y="746823"/>
                  </a:lnTo>
                  <a:lnTo>
                    <a:pt x="554291" y="551244"/>
                  </a:lnTo>
                  <a:cubicBezTo>
                    <a:pt x="554863" y="514223"/>
                    <a:pt x="540322" y="477647"/>
                    <a:pt x="514286" y="451041"/>
                  </a:cubicBezTo>
                  <a:lnTo>
                    <a:pt x="392938" y="326708"/>
                  </a:lnTo>
                  <a:cubicBezTo>
                    <a:pt x="391541" y="333820"/>
                    <a:pt x="389319" y="340868"/>
                    <a:pt x="386271" y="347663"/>
                  </a:cubicBezTo>
                  <a:cubicBezTo>
                    <a:pt x="378269" y="365823"/>
                    <a:pt x="365443" y="380873"/>
                    <a:pt x="349186" y="391541"/>
                  </a:cubicBezTo>
                  <a:lnTo>
                    <a:pt x="411099" y="455485"/>
                  </a:lnTo>
                  <a:cubicBezTo>
                    <a:pt x="428371" y="473329"/>
                    <a:pt x="437642" y="496760"/>
                    <a:pt x="437324" y="521526"/>
                  </a:cubicBezTo>
                  <a:lnTo>
                    <a:pt x="433515" y="752285"/>
                  </a:lnTo>
                  <a:lnTo>
                    <a:pt x="390080" y="798004"/>
                  </a:lnTo>
                  <a:lnTo>
                    <a:pt x="488696" y="798004"/>
                  </a:lnTo>
                  <a:lnTo>
                    <a:pt x="488696" y="828294"/>
                  </a:lnTo>
                  <a:lnTo>
                    <a:pt x="93599" y="828294"/>
                  </a:lnTo>
                  <a:cubicBezTo>
                    <a:pt x="78804" y="828294"/>
                    <a:pt x="64389" y="833501"/>
                    <a:pt x="53022" y="842899"/>
                  </a:cubicBezTo>
                  <a:cubicBezTo>
                    <a:pt x="38481" y="854901"/>
                    <a:pt x="30163" y="872553"/>
                    <a:pt x="30163" y="891350"/>
                  </a:cubicBezTo>
                  <a:lnTo>
                    <a:pt x="30163" y="912559"/>
                  </a:lnTo>
                  <a:close/>
                  <a:moveTo>
                    <a:pt x="293243" y="236283"/>
                  </a:moveTo>
                  <a:cubicBezTo>
                    <a:pt x="284671" y="236283"/>
                    <a:pt x="275971" y="237871"/>
                    <a:pt x="267462" y="241110"/>
                  </a:cubicBezTo>
                  <a:cubicBezTo>
                    <a:pt x="249682" y="247967"/>
                    <a:pt x="235649" y="261366"/>
                    <a:pt x="227965" y="278702"/>
                  </a:cubicBezTo>
                  <a:cubicBezTo>
                    <a:pt x="220345" y="295974"/>
                    <a:pt x="219964" y="315151"/>
                    <a:pt x="226822" y="332677"/>
                  </a:cubicBezTo>
                  <a:cubicBezTo>
                    <a:pt x="241046" y="369126"/>
                    <a:pt x="282511" y="387223"/>
                    <a:pt x="319088" y="373063"/>
                  </a:cubicBezTo>
                  <a:cubicBezTo>
                    <a:pt x="336868" y="366204"/>
                    <a:pt x="350901" y="352806"/>
                    <a:pt x="358585" y="335471"/>
                  </a:cubicBezTo>
                  <a:cubicBezTo>
                    <a:pt x="366205" y="318199"/>
                    <a:pt x="366585" y="299021"/>
                    <a:pt x="359727" y="281496"/>
                  </a:cubicBezTo>
                  <a:cubicBezTo>
                    <a:pt x="348805" y="253492"/>
                    <a:pt x="321755" y="236283"/>
                    <a:pt x="293180" y="236283"/>
                  </a:cubicBezTo>
                  <a:close/>
                  <a:moveTo>
                    <a:pt x="361442" y="711073"/>
                  </a:moveTo>
                  <a:lnTo>
                    <a:pt x="4572" y="711073"/>
                  </a:lnTo>
                  <a:lnTo>
                    <a:pt x="4572" y="680784"/>
                  </a:lnTo>
                  <a:lnTo>
                    <a:pt x="361442" y="680784"/>
                  </a:lnTo>
                  <a:lnTo>
                    <a:pt x="361442" y="711073"/>
                  </a:lnTo>
                  <a:close/>
                  <a:moveTo>
                    <a:pt x="230441" y="608266"/>
                  </a:moveTo>
                  <a:lnTo>
                    <a:pt x="139446" y="608266"/>
                  </a:lnTo>
                  <a:cubicBezTo>
                    <a:pt x="124587" y="608266"/>
                    <a:pt x="111824" y="597726"/>
                    <a:pt x="109157" y="583121"/>
                  </a:cubicBezTo>
                  <a:lnTo>
                    <a:pt x="99314" y="530289"/>
                  </a:lnTo>
                  <a:cubicBezTo>
                    <a:pt x="90678" y="527748"/>
                    <a:pt x="82804" y="523113"/>
                    <a:pt x="76263" y="516636"/>
                  </a:cubicBezTo>
                  <a:cubicBezTo>
                    <a:pt x="65977" y="506413"/>
                    <a:pt x="60325" y="492760"/>
                    <a:pt x="60325" y="478346"/>
                  </a:cubicBezTo>
                  <a:lnTo>
                    <a:pt x="60515" y="133096"/>
                  </a:lnTo>
                  <a:cubicBezTo>
                    <a:pt x="60515" y="108267"/>
                    <a:pt x="77407" y="87313"/>
                    <a:pt x="100330" y="80963"/>
                  </a:cubicBezTo>
                  <a:lnTo>
                    <a:pt x="100330" y="30734"/>
                  </a:lnTo>
                  <a:cubicBezTo>
                    <a:pt x="100330" y="22542"/>
                    <a:pt x="103505" y="14796"/>
                    <a:pt x="109347" y="9017"/>
                  </a:cubicBezTo>
                  <a:cubicBezTo>
                    <a:pt x="115189" y="3239"/>
                    <a:pt x="122872" y="0"/>
                    <a:pt x="131127" y="0"/>
                  </a:cubicBezTo>
                  <a:lnTo>
                    <a:pt x="231902" y="0"/>
                  </a:lnTo>
                  <a:cubicBezTo>
                    <a:pt x="248920" y="64"/>
                    <a:pt x="262699" y="13843"/>
                    <a:pt x="262699" y="30798"/>
                  </a:cubicBezTo>
                  <a:lnTo>
                    <a:pt x="262699" y="81089"/>
                  </a:lnTo>
                  <a:cubicBezTo>
                    <a:pt x="285369" y="87503"/>
                    <a:pt x="302196" y="108458"/>
                    <a:pt x="302196" y="133286"/>
                  </a:cubicBezTo>
                  <a:lnTo>
                    <a:pt x="302196" y="183452"/>
                  </a:lnTo>
                  <a:cubicBezTo>
                    <a:pt x="302196" y="183452"/>
                    <a:pt x="271907" y="183452"/>
                    <a:pt x="271907" y="183452"/>
                  </a:cubicBezTo>
                  <a:lnTo>
                    <a:pt x="271907" y="133286"/>
                  </a:lnTo>
                  <a:cubicBezTo>
                    <a:pt x="271907" y="120142"/>
                    <a:pt x="261175" y="109411"/>
                    <a:pt x="247904" y="109411"/>
                  </a:cubicBezTo>
                  <a:lnTo>
                    <a:pt x="187833" y="109411"/>
                  </a:lnTo>
                  <a:lnTo>
                    <a:pt x="187833" y="79121"/>
                  </a:lnTo>
                  <a:lnTo>
                    <a:pt x="232410" y="79121"/>
                  </a:lnTo>
                  <a:lnTo>
                    <a:pt x="232410" y="30798"/>
                  </a:lnTo>
                  <a:cubicBezTo>
                    <a:pt x="232410" y="30798"/>
                    <a:pt x="131191" y="30289"/>
                    <a:pt x="131191" y="30289"/>
                  </a:cubicBezTo>
                  <a:lnTo>
                    <a:pt x="130619" y="109283"/>
                  </a:lnTo>
                  <a:lnTo>
                    <a:pt x="115507" y="109283"/>
                  </a:lnTo>
                  <a:cubicBezTo>
                    <a:pt x="101663" y="109283"/>
                    <a:pt x="90868" y="119952"/>
                    <a:pt x="90868" y="133160"/>
                  </a:cubicBezTo>
                  <a:lnTo>
                    <a:pt x="90678" y="478409"/>
                  </a:lnTo>
                  <a:cubicBezTo>
                    <a:pt x="90678" y="484759"/>
                    <a:pt x="93154" y="490791"/>
                    <a:pt x="97663" y="495300"/>
                  </a:cubicBezTo>
                  <a:cubicBezTo>
                    <a:pt x="102235" y="499809"/>
                    <a:pt x="108268" y="502348"/>
                    <a:pt x="114681" y="502348"/>
                  </a:cubicBezTo>
                  <a:lnTo>
                    <a:pt x="247586" y="502348"/>
                  </a:lnTo>
                  <a:cubicBezTo>
                    <a:pt x="247586" y="502348"/>
                    <a:pt x="247586" y="502412"/>
                    <a:pt x="247586" y="502412"/>
                  </a:cubicBezTo>
                  <a:cubicBezTo>
                    <a:pt x="260858" y="502412"/>
                    <a:pt x="271653" y="491744"/>
                    <a:pt x="271653" y="478599"/>
                  </a:cubicBezTo>
                  <a:lnTo>
                    <a:pt x="271653" y="431610"/>
                  </a:lnTo>
                  <a:cubicBezTo>
                    <a:pt x="271653" y="431610"/>
                    <a:pt x="301943" y="431610"/>
                    <a:pt x="301943" y="431610"/>
                  </a:cubicBezTo>
                  <a:lnTo>
                    <a:pt x="301943" y="478599"/>
                  </a:lnTo>
                  <a:cubicBezTo>
                    <a:pt x="301879" y="499999"/>
                    <a:pt x="289306" y="518541"/>
                    <a:pt x="271145" y="527304"/>
                  </a:cubicBezTo>
                  <a:lnTo>
                    <a:pt x="260794" y="583247"/>
                  </a:lnTo>
                  <a:cubicBezTo>
                    <a:pt x="258127" y="597789"/>
                    <a:pt x="245364" y="608394"/>
                    <a:pt x="230505" y="608394"/>
                  </a:cubicBezTo>
                  <a:close/>
                  <a:moveTo>
                    <a:pt x="130493" y="532447"/>
                  </a:moveTo>
                  <a:lnTo>
                    <a:pt x="138874" y="577533"/>
                  </a:lnTo>
                  <a:lnTo>
                    <a:pt x="230441" y="577914"/>
                  </a:lnTo>
                  <a:lnTo>
                    <a:pt x="239204" y="532447"/>
                  </a:lnTo>
                  <a:lnTo>
                    <a:pt x="130493" y="532447"/>
                  </a:lnTo>
                  <a:close/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333F5C9A-72EC-C9EB-E65C-65E1C5CF57DF}"/>
                </a:ext>
              </a:extLst>
            </p:cNvPr>
            <p:cNvSpPr/>
            <p:nvPr/>
          </p:nvSpPr>
          <p:spPr>
            <a:xfrm>
              <a:off x="6486364" y="2904108"/>
              <a:ext cx="774510" cy="956944"/>
            </a:xfrm>
            <a:custGeom>
              <a:avLst/>
              <a:gdLst>
                <a:gd name="csX0" fmla="*/ 126365 w 774510"/>
                <a:gd name="csY0" fmla="*/ 956818 h 956944"/>
                <a:gd name="csX1" fmla="*/ 58548 w 774510"/>
                <a:gd name="csY1" fmla="*/ 928751 h 956944"/>
                <a:gd name="csX2" fmla="*/ 30417 w 774510"/>
                <a:gd name="csY2" fmla="*/ 860933 h 956944"/>
                <a:gd name="csX3" fmla="*/ 30417 w 774510"/>
                <a:gd name="csY3" fmla="*/ 263271 h 956944"/>
                <a:gd name="csX4" fmla="*/ 0 w 774510"/>
                <a:gd name="csY4" fmla="*/ 263271 h 956944"/>
                <a:gd name="csX5" fmla="*/ 0 w 774510"/>
                <a:gd name="csY5" fmla="*/ 179070 h 956944"/>
                <a:gd name="csX6" fmla="*/ 19939 w 774510"/>
                <a:gd name="csY6" fmla="*/ 148908 h 956944"/>
                <a:gd name="csX7" fmla="*/ 19939 w 774510"/>
                <a:gd name="csY7" fmla="*/ 53086 h 956944"/>
                <a:gd name="csX8" fmla="*/ 73089 w 774510"/>
                <a:gd name="csY8" fmla="*/ 0 h 956944"/>
                <a:gd name="csX9" fmla="*/ 179642 w 774510"/>
                <a:gd name="csY9" fmla="*/ 0 h 956944"/>
                <a:gd name="csX10" fmla="*/ 232791 w 774510"/>
                <a:gd name="csY10" fmla="*/ 53086 h 956944"/>
                <a:gd name="csX11" fmla="*/ 232791 w 774510"/>
                <a:gd name="csY11" fmla="*/ 149670 h 956944"/>
                <a:gd name="csX12" fmla="*/ 252730 w 774510"/>
                <a:gd name="csY12" fmla="*/ 181229 h 956944"/>
                <a:gd name="csX13" fmla="*/ 252730 w 774510"/>
                <a:gd name="csY13" fmla="*/ 263271 h 956944"/>
                <a:gd name="csX14" fmla="*/ 222314 w 774510"/>
                <a:gd name="csY14" fmla="*/ 263271 h 956944"/>
                <a:gd name="csX15" fmla="*/ 222314 w 774510"/>
                <a:gd name="csY15" fmla="*/ 411226 h 956944"/>
                <a:gd name="csX16" fmla="*/ 299086 w 774510"/>
                <a:gd name="csY16" fmla="*/ 410972 h 956944"/>
                <a:gd name="csX17" fmla="*/ 299212 w 774510"/>
                <a:gd name="csY17" fmla="*/ 441262 h 956944"/>
                <a:gd name="csX18" fmla="*/ 137478 w 774510"/>
                <a:gd name="csY18" fmla="*/ 441833 h 956944"/>
                <a:gd name="csX19" fmla="*/ 127064 w 774510"/>
                <a:gd name="csY19" fmla="*/ 445897 h 956944"/>
                <a:gd name="csX20" fmla="*/ 122810 w 774510"/>
                <a:gd name="csY20" fmla="*/ 455930 h 956944"/>
                <a:gd name="csX21" fmla="*/ 190437 w 774510"/>
                <a:gd name="csY21" fmla="*/ 524891 h 956944"/>
                <a:gd name="csX22" fmla="*/ 349631 w 774510"/>
                <a:gd name="csY22" fmla="*/ 527241 h 956944"/>
                <a:gd name="csX23" fmla="*/ 352489 w 774510"/>
                <a:gd name="csY23" fmla="*/ 538417 h 956944"/>
                <a:gd name="csX24" fmla="*/ 396558 w 774510"/>
                <a:gd name="csY24" fmla="*/ 595122 h 956944"/>
                <a:gd name="csX25" fmla="*/ 468250 w 774510"/>
                <a:gd name="csY25" fmla="*/ 602107 h 956944"/>
                <a:gd name="csX26" fmla="*/ 473584 w 774510"/>
                <a:gd name="csY26" fmla="*/ 600393 h 956944"/>
                <a:gd name="csX27" fmla="*/ 482854 w 774510"/>
                <a:gd name="csY27" fmla="*/ 629222 h 956944"/>
                <a:gd name="csX28" fmla="*/ 477457 w 774510"/>
                <a:gd name="csY28" fmla="*/ 630936 h 956944"/>
                <a:gd name="csX29" fmla="*/ 381889 w 774510"/>
                <a:gd name="csY29" fmla="*/ 621665 h 956944"/>
                <a:gd name="csX30" fmla="*/ 326581 w 774510"/>
                <a:gd name="csY30" fmla="*/ 557213 h 956944"/>
                <a:gd name="csX31" fmla="*/ 222124 w 774510"/>
                <a:gd name="csY31" fmla="*/ 555688 h 956944"/>
                <a:gd name="csX32" fmla="*/ 222124 w 774510"/>
                <a:gd name="csY32" fmla="*/ 861060 h 956944"/>
                <a:gd name="csX33" fmla="*/ 126112 w 774510"/>
                <a:gd name="csY33" fmla="*/ 956945 h 956944"/>
                <a:gd name="csX34" fmla="*/ 60643 w 774510"/>
                <a:gd name="csY34" fmla="*/ 722630 h 956944"/>
                <a:gd name="csX35" fmla="*/ 60643 w 774510"/>
                <a:gd name="csY35" fmla="*/ 860933 h 956944"/>
                <a:gd name="csX36" fmla="*/ 79884 w 774510"/>
                <a:gd name="csY36" fmla="*/ 907351 h 956944"/>
                <a:gd name="csX37" fmla="*/ 126302 w 774510"/>
                <a:gd name="csY37" fmla="*/ 926592 h 956944"/>
                <a:gd name="csX38" fmla="*/ 192025 w 774510"/>
                <a:gd name="csY38" fmla="*/ 860997 h 956944"/>
                <a:gd name="csX39" fmla="*/ 192025 w 774510"/>
                <a:gd name="csY39" fmla="*/ 555181 h 956944"/>
                <a:gd name="csX40" fmla="*/ 190119 w 774510"/>
                <a:gd name="csY40" fmla="*/ 555181 h 956944"/>
                <a:gd name="csX41" fmla="*/ 92584 w 774510"/>
                <a:gd name="csY41" fmla="*/ 455613 h 956944"/>
                <a:gd name="csX42" fmla="*/ 105982 w 774510"/>
                <a:gd name="csY42" fmla="*/ 424244 h 956944"/>
                <a:gd name="csX43" fmla="*/ 137605 w 774510"/>
                <a:gd name="csY43" fmla="*/ 411544 h 956944"/>
                <a:gd name="csX44" fmla="*/ 192025 w 774510"/>
                <a:gd name="csY44" fmla="*/ 411353 h 956944"/>
                <a:gd name="csX45" fmla="*/ 192025 w 774510"/>
                <a:gd name="csY45" fmla="*/ 263271 h 956944"/>
                <a:gd name="csX46" fmla="*/ 60643 w 774510"/>
                <a:gd name="csY46" fmla="*/ 263271 h 956944"/>
                <a:gd name="csX47" fmla="*/ 60643 w 774510"/>
                <a:gd name="csY47" fmla="*/ 692404 h 956944"/>
                <a:gd name="csX48" fmla="*/ 157163 w 774510"/>
                <a:gd name="csY48" fmla="*/ 692404 h 956944"/>
                <a:gd name="csX49" fmla="*/ 157163 w 774510"/>
                <a:gd name="csY49" fmla="*/ 722694 h 956944"/>
                <a:gd name="csX50" fmla="*/ 60643 w 774510"/>
                <a:gd name="csY50" fmla="*/ 722694 h 956944"/>
                <a:gd name="csX51" fmla="*/ 30226 w 774510"/>
                <a:gd name="csY51" fmla="*/ 233045 h 956944"/>
                <a:gd name="csX52" fmla="*/ 222504 w 774510"/>
                <a:gd name="csY52" fmla="*/ 233045 h 956944"/>
                <a:gd name="csX53" fmla="*/ 222504 w 774510"/>
                <a:gd name="csY53" fmla="*/ 181293 h 956944"/>
                <a:gd name="csX54" fmla="*/ 217678 w 774510"/>
                <a:gd name="csY54" fmla="*/ 176530 h 956944"/>
                <a:gd name="csX55" fmla="*/ 202565 w 774510"/>
                <a:gd name="csY55" fmla="*/ 176530 h 956944"/>
                <a:gd name="csX56" fmla="*/ 202565 w 774510"/>
                <a:gd name="csY56" fmla="*/ 53086 h 956944"/>
                <a:gd name="csX57" fmla="*/ 179642 w 774510"/>
                <a:gd name="csY57" fmla="*/ 30226 h 956944"/>
                <a:gd name="csX58" fmla="*/ 73089 w 774510"/>
                <a:gd name="csY58" fmla="*/ 30226 h 956944"/>
                <a:gd name="csX59" fmla="*/ 50165 w 774510"/>
                <a:gd name="csY59" fmla="*/ 53086 h 956944"/>
                <a:gd name="csX60" fmla="*/ 50165 w 774510"/>
                <a:gd name="csY60" fmla="*/ 146241 h 956944"/>
                <a:gd name="csX61" fmla="*/ 147320 w 774510"/>
                <a:gd name="csY61" fmla="*/ 146241 h 956944"/>
                <a:gd name="csX62" fmla="*/ 147320 w 774510"/>
                <a:gd name="csY62" fmla="*/ 176530 h 956944"/>
                <a:gd name="csX63" fmla="*/ 32830 w 774510"/>
                <a:gd name="csY63" fmla="*/ 176530 h 956944"/>
                <a:gd name="csX64" fmla="*/ 30226 w 774510"/>
                <a:gd name="csY64" fmla="*/ 179133 h 956944"/>
                <a:gd name="csX65" fmla="*/ 30226 w 774510"/>
                <a:gd name="csY65" fmla="*/ 233045 h 956944"/>
                <a:gd name="csX66" fmla="*/ 460122 w 774510"/>
                <a:gd name="csY66" fmla="*/ 925767 h 956944"/>
                <a:gd name="csX67" fmla="*/ 396367 w 774510"/>
                <a:gd name="csY67" fmla="*/ 836041 h 956944"/>
                <a:gd name="csX68" fmla="*/ 417068 w 774510"/>
                <a:gd name="csY68" fmla="*/ 821373 h 956944"/>
                <a:gd name="csX69" fmla="*/ 398400 w 774510"/>
                <a:gd name="csY69" fmla="*/ 795147 h 956944"/>
                <a:gd name="csX70" fmla="*/ 252730 w 774510"/>
                <a:gd name="csY70" fmla="*/ 735775 h 956944"/>
                <a:gd name="csX71" fmla="*/ 238761 w 774510"/>
                <a:gd name="csY71" fmla="*/ 719773 h 956944"/>
                <a:gd name="csX72" fmla="*/ 261557 w 774510"/>
                <a:gd name="csY72" fmla="*/ 699897 h 956944"/>
                <a:gd name="csX73" fmla="*/ 275210 w 774510"/>
                <a:gd name="csY73" fmla="*/ 715582 h 956944"/>
                <a:gd name="csX74" fmla="*/ 404305 w 774510"/>
                <a:gd name="csY74" fmla="*/ 764413 h 956944"/>
                <a:gd name="csX75" fmla="*/ 413004 w 774510"/>
                <a:gd name="csY75" fmla="*/ 763588 h 956944"/>
                <a:gd name="csX76" fmla="*/ 441706 w 774510"/>
                <a:gd name="csY76" fmla="*/ 803974 h 956944"/>
                <a:gd name="csX77" fmla="*/ 663258 w 774510"/>
                <a:gd name="csY77" fmla="*/ 647001 h 956944"/>
                <a:gd name="csX78" fmla="*/ 503682 w 774510"/>
                <a:gd name="csY78" fmla="*/ 422656 h 956944"/>
                <a:gd name="csX79" fmla="*/ 344361 w 774510"/>
                <a:gd name="csY79" fmla="*/ 340360 h 956944"/>
                <a:gd name="csX80" fmla="*/ 252413 w 774510"/>
                <a:gd name="csY80" fmla="*/ 339789 h 956944"/>
                <a:gd name="csX81" fmla="*/ 252603 w 774510"/>
                <a:gd name="csY81" fmla="*/ 309499 h 956944"/>
                <a:gd name="csX82" fmla="*/ 344425 w 774510"/>
                <a:gd name="csY82" fmla="*/ 310071 h 956944"/>
                <a:gd name="csX83" fmla="*/ 528257 w 774510"/>
                <a:gd name="csY83" fmla="*/ 405067 h 956944"/>
                <a:gd name="csX84" fmla="*/ 687896 w 774510"/>
                <a:gd name="csY84" fmla="*/ 629475 h 956944"/>
                <a:gd name="csX85" fmla="*/ 710756 w 774510"/>
                <a:gd name="csY85" fmla="*/ 613283 h 956944"/>
                <a:gd name="csX86" fmla="*/ 774510 w 774510"/>
                <a:gd name="csY86" fmla="*/ 702945 h 956944"/>
                <a:gd name="csX87" fmla="*/ 749872 w 774510"/>
                <a:gd name="csY87" fmla="*/ 720471 h 956944"/>
                <a:gd name="csX88" fmla="*/ 703644 w 774510"/>
                <a:gd name="csY88" fmla="*/ 655447 h 956944"/>
                <a:gd name="csX89" fmla="*/ 438595 w 774510"/>
                <a:gd name="csY89" fmla="*/ 843280 h 956944"/>
                <a:gd name="csX90" fmla="*/ 484823 w 774510"/>
                <a:gd name="csY90" fmla="*/ 908304 h 956944"/>
                <a:gd name="csX91" fmla="*/ 460185 w 774510"/>
                <a:gd name="csY91" fmla="*/ 925830 h 9569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</a:cxnLst>
              <a:rect l="l" t="t" r="r" b="b"/>
              <a:pathLst>
                <a:path w="774510" h="956944">
                  <a:moveTo>
                    <a:pt x="126365" y="956818"/>
                  </a:moveTo>
                  <a:cubicBezTo>
                    <a:pt x="100774" y="956818"/>
                    <a:pt x="76709" y="946849"/>
                    <a:pt x="58548" y="928751"/>
                  </a:cubicBezTo>
                  <a:cubicBezTo>
                    <a:pt x="40387" y="910654"/>
                    <a:pt x="30417" y="886587"/>
                    <a:pt x="30417" y="860933"/>
                  </a:cubicBezTo>
                  <a:lnTo>
                    <a:pt x="30417" y="263271"/>
                  </a:lnTo>
                  <a:lnTo>
                    <a:pt x="0" y="263271"/>
                  </a:lnTo>
                  <a:lnTo>
                    <a:pt x="0" y="179070"/>
                  </a:lnTo>
                  <a:cubicBezTo>
                    <a:pt x="0" y="165545"/>
                    <a:pt x="8192" y="153924"/>
                    <a:pt x="19939" y="148908"/>
                  </a:cubicBezTo>
                  <a:lnTo>
                    <a:pt x="19939" y="53086"/>
                  </a:lnTo>
                  <a:cubicBezTo>
                    <a:pt x="19939" y="23813"/>
                    <a:pt x="43815" y="0"/>
                    <a:pt x="73089" y="0"/>
                  </a:cubicBezTo>
                  <a:lnTo>
                    <a:pt x="179642" y="0"/>
                  </a:lnTo>
                  <a:cubicBezTo>
                    <a:pt x="208979" y="0"/>
                    <a:pt x="232791" y="23813"/>
                    <a:pt x="232791" y="53086"/>
                  </a:cubicBezTo>
                  <a:lnTo>
                    <a:pt x="232791" y="149670"/>
                  </a:lnTo>
                  <a:cubicBezTo>
                    <a:pt x="244602" y="155321"/>
                    <a:pt x="252730" y="167323"/>
                    <a:pt x="252730" y="181229"/>
                  </a:cubicBezTo>
                  <a:lnTo>
                    <a:pt x="252730" y="263271"/>
                  </a:lnTo>
                  <a:lnTo>
                    <a:pt x="222314" y="263271"/>
                  </a:lnTo>
                  <a:lnTo>
                    <a:pt x="222314" y="411226"/>
                  </a:lnTo>
                  <a:lnTo>
                    <a:pt x="299086" y="410972"/>
                  </a:lnTo>
                  <a:lnTo>
                    <a:pt x="299212" y="441262"/>
                  </a:lnTo>
                  <a:lnTo>
                    <a:pt x="137478" y="441833"/>
                  </a:lnTo>
                  <a:cubicBezTo>
                    <a:pt x="134176" y="441833"/>
                    <a:pt x="129858" y="443230"/>
                    <a:pt x="127064" y="445897"/>
                  </a:cubicBezTo>
                  <a:cubicBezTo>
                    <a:pt x="124334" y="448564"/>
                    <a:pt x="122810" y="452120"/>
                    <a:pt x="122810" y="455930"/>
                  </a:cubicBezTo>
                  <a:cubicBezTo>
                    <a:pt x="122428" y="493522"/>
                    <a:pt x="152781" y="524510"/>
                    <a:pt x="190437" y="524891"/>
                  </a:cubicBezTo>
                  <a:lnTo>
                    <a:pt x="349631" y="527241"/>
                  </a:lnTo>
                  <a:lnTo>
                    <a:pt x="352489" y="538417"/>
                  </a:lnTo>
                  <a:cubicBezTo>
                    <a:pt x="358839" y="562800"/>
                    <a:pt x="374460" y="582930"/>
                    <a:pt x="396558" y="595122"/>
                  </a:cubicBezTo>
                  <a:cubicBezTo>
                    <a:pt x="418719" y="607314"/>
                    <a:pt x="444183" y="609791"/>
                    <a:pt x="468250" y="602107"/>
                  </a:cubicBezTo>
                  <a:lnTo>
                    <a:pt x="473584" y="600393"/>
                  </a:lnTo>
                  <a:lnTo>
                    <a:pt x="482854" y="629222"/>
                  </a:lnTo>
                  <a:lnTo>
                    <a:pt x="477457" y="630936"/>
                  </a:lnTo>
                  <a:cubicBezTo>
                    <a:pt x="445326" y="641223"/>
                    <a:pt x="411417" y="637921"/>
                    <a:pt x="381889" y="621665"/>
                  </a:cubicBezTo>
                  <a:cubicBezTo>
                    <a:pt x="355854" y="607314"/>
                    <a:pt x="336550" y="584708"/>
                    <a:pt x="326581" y="557213"/>
                  </a:cubicBezTo>
                  <a:lnTo>
                    <a:pt x="222124" y="555688"/>
                  </a:lnTo>
                  <a:lnTo>
                    <a:pt x="222124" y="861060"/>
                  </a:lnTo>
                  <a:cubicBezTo>
                    <a:pt x="222124" y="913892"/>
                    <a:pt x="179070" y="956945"/>
                    <a:pt x="126112" y="956945"/>
                  </a:cubicBezTo>
                  <a:close/>
                  <a:moveTo>
                    <a:pt x="60643" y="722630"/>
                  </a:moveTo>
                  <a:lnTo>
                    <a:pt x="60643" y="860933"/>
                  </a:lnTo>
                  <a:cubicBezTo>
                    <a:pt x="60643" y="878459"/>
                    <a:pt x="67501" y="894906"/>
                    <a:pt x="79884" y="907351"/>
                  </a:cubicBezTo>
                  <a:cubicBezTo>
                    <a:pt x="92266" y="919734"/>
                    <a:pt x="108776" y="926592"/>
                    <a:pt x="126302" y="926592"/>
                  </a:cubicBezTo>
                  <a:cubicBezTo>
                    <a:pt x="162561" y="926592"/>
                    <a:pt x="192025" y="897128"/>
                    <a:pt x="192025" y="860997"/>
                  </a:cubicBezTo>
                  <a:lnTo>
                    <a:pt x="192025" y="555181"/>
                  </a:lnTo>
                  <a:lnTo>
                    <a:pt x="190119" y="555181"/>
                  </a:lnTo>
                  <a:cubicBezTo>
                    <a:pt x="135827" y="554609"/>
                    <a:pt x="92012" y="509905"/>
                    <a:pt x="92584" y="455613"/>
                  </a:cubicBezTo>
                  <a:cubicBezTo>
                    <a:pt x="92711" y="443675"/>
                    <a:pt x="97473" y="432562"/>
                    <a:pt x="105982" y="424244"/>
                  </a:cubicBezTo>
                  <a:cubicBezTo>
                    <a:pt x="114491" y="415925"/>
                    <a:pt x="125730" y="411417"/>
                    <a:pt x="137605" y="411544"/>
                  </a:cubicBezTo>
                  <a:lnTo>
                    <a:pt x="192025" y="411353"/>
                  </a:lnTo>
                  <a:lnTo>
                    <a:pt x="192025" y="263271"/>
                  </a:lnTo>
                  <a:lnTo>
                    <a:pt x="60643" y="263271"/>
                  </a:lnTo>
                  <a:lnTo>
                    <a:pt x="60643" y="692404"/>
                  </a:lnTo>
                  <a:lnTo>
                    <a:pt x="157163" y="692404"/>
                  </a:lnTo>
                  <a:lnTo>
                    <a:pt x="157163" y="722694"/>
                  </a:lnTo>
                  <a:lnTo>
                    <a:pt x="60643" y="722694"/>
                  </a:lnTo>
                  <a:close/>
                  <a:moveTo>
                    <a:pt x="30226" y="233045"/>
                  </a:moveTo>
                  <a:lnTo>
                    <a:pt x="222504" y="233045"/>
                  </a:lnTo>
                  <a:lnTo>
                    <a:pt x="222504" y="181293"/>
                  </a:lnTo>
                  <a:cubicBezTo>
                    <a:pt x="222504" y="178689"/>
                    <a:pt x="220345" y="176530"/>
                    <a:pt x="217678" y="176530"/>
                  </a:cubicBezTo>
                  <a:lnTo>
                    <a:pt x="202565" y="176530"/>
                  </a:lnTo>
                  <a:lnTo>
                    <a:pt x="202565" y="53086"/>
                  </a:lnTo>
                  <a:cubicBezTo>
                    <a:pt x="202565" y="40513"/>
                    <a:pt x="192278" y="30226"/>
                    <a:pt x="179642" y="30226"/>
                  </a:cubicBezTo>
                  <a:lnTo>
                    <a:pt x="73089" y="30226"/>
                  </a:lnTo>
                  <a:cubicBezTo>
                    <a:pt x="60452" y="30226"/>
                    <a:pt x="50165" y="40449"/>
                    <a:pt x="50165" y="53086"/>
                  </a:cubicBezTo>
                  <a:lnTo>
                    <a:pt x="50165" y="146241"/>
                  </a:lnTo>
                  <a:lnTo>
                    <a:pt x="147320" y="146241"/>
                  </a:lnTo>
                  <a:lnTo>
                    <a:pt x="147320" y="176530"/>
                  </a:lnTo>
                  <a:lnTo>
                    <a:pt x="32830" y="176530"/>
                  </a:lnTo>
                  <a:cubicBezTo>
                    <a:pt x="31369" y="176530"/>
                    <a:pt x="30226" y="177673"/>
                    <a:pt x="30226" y="179133"/>
                  </a:cubicBezTo>
                  <a:lnTo>
                    <a:pt x="30226" y="233045"/>
                  </a:lnTo>
                  <a:close/>
                  <a:moveTo>
                    <a:pt x="460122" y="925767"/>
                  </a:moveTo>
                  <a:lnTo>
                    <a:pt x="396367" y="836041"/>
                  </a:lnTo>
                  <a:lnTo>
                    <a:pt x="417068" y="821373"/>
                  </a:lnTo>
                  <a:lnTo>
                    <a:pt x="398400" y="795147"/>
                  </a:lnTo>
                  <a:cubicBezTo>
                    <a:pt x="343980" y="797687"/>
                    <a:pt x="289941" y="775907"/>
                    <a:pt x="252730" y="735775"/>
                  </a:cubicBezTo>
                  <a:lnTo>
                    <a:pt x="238761" y="719773"/>
                  </a:lnTo>
                  <a:lnTo>
                    <a:pt x="261557" y="699897"/>
                  </a:lnTo>
                  <a:lnTo>
                    <a:pt x="275210" y="715582"/>
                  </a:lnTo>
                  <a:cubicBezTo>
                    <a:pt x="307785" y="750697"/>
                    <a:pt x="356045" y="769049"/>
                    <a:pt x="404305" y="764413"/>
                  </a:cubicBezTo>
                  <a:lnTo>
                    <a:pt x="413004" y="763588"/>
                  </a:lnTo>
                  <a:lnTo>
                    <a:pt x="441706" y="803974"/>
                  </a:lnTo>
                  <a:lnTo>
                    <a:pt x="663258" y="647001"/>
                  </a:lnTo>
                  <a:lnTo>
                    <a:pt x="503682" y="422656"/>
                  </a:lnTo>
                  <a:cubicBezTo>
                    <a:pt x="467043" y="371157"/>
                    <a:pt x="407543" y="340424"/>
                    <a:pt x="344361" y="340360"/>
                  </a:cubicBezTo>
                  <a:lnTo>
                    <a:pt x="252413" y="339789"/>
                  </a:lnTo>
                  <a:lnTo>
                    <a:pt x="252603" y="309499"/>
                  </a:lnTo>
                  <a:lnTo>
                    <a:pt x="344425" y="310071"/>
                  </a:lnTo>
                  <a:cubicBezTo>
                    <a:pt x="417195" y="310071"/>
                    <a:pt x="486029" y="345630"/>
                    <a:pt x="528257" y="405067"/>
                  </a:cubicBezTo>
                  <a:lnTo>
                    <a:pt x="687896" y="629475"/>
                  </a:lnTo>
                  <a:lnTo>
                    <a:pt x="710756" y="613283"/>
                  </a:lnTo>
                  <a:lnTo>
                    <a:pt x="774510" y="702945"/>
                  </a:lnTo>
                  <a:lnTo>
                    <a:pt x="749872" y="720471"/>
                  </a:lnTo>
                  <a:lnTo>
                    <a:pt x="703644" y="655447"/>
                  </a:lnTo>
                  <a:lnTo>
                    <a:pt x="438595" y="843280"/>
                  </a:lnTo>
                  <a:lnTo>
                    <a:pt x="484823" y="908304"/>
                  </a:lnTo>
                  <a:lnTo>
                    <a:pt x="460185" y="925830"/>
                  </a:lnTo>
                  <a:close/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23EB10F9-531B-1B82-2917-E3D87194CB1A}"/>
                </a:ext>
              </a:extLst>
            </p:cNvPr>
            <p:cNvSpPr/>
            <p:nvPr/>
          </p:nvSpPr>
          <p:spPr>
            <a:xfrm>
              <a:off x="3457955" y="2948051"/>
              <a:ext cx="850391" cy="913002"/>
            </a:xfrm>
            <a:custGeom>
              <a:avLst/>
              <a:gdLst>
                <a:gd name="csX0" fmla="*/ 735838 w 850391"/>
                <a:gd name="csY0" fmla="*/ 814451 h 913002"/>
                <a:gd name="csX1" fmla="*/ 765556 w 850391"/>
                <a:gd name="csY1" fmla="*/ 864933 h 913002"/>
                <a:gd name="csX2" fmla="*/ 765556 w 850391"/>
                <a:gd name="csY2" fmla="*/ 881952 h 913002"/>
                <a:gd name="csX3" fmla="*/ 606425 w 850391"/>
                <a:gd name="csY3" fmla="*/ 881952 h 913002"/>
                <a:gd name="csX4" fmla="*/ 606425 w 850391"/>
                <a:gd name="csY4" fmla="*/ 848551 h 913002"/>
                <a:gd name="csX5" fmla="*/ 589852 w 850391"/>
                <a:gd name="csY5" fmla="*/ 821944 h 913002"/>
                <a:gd name="csX6" fmla="*/ 571754 w 850391"/>
                <a:gd name="csY6" fmla="*/ 813054 h 913002"/>
                <a:gd name="csX7" fmla="*/ 568579 w 850391"/>
                <a:gd name="csY7" fmla="*/ 807974 h 913002"/>
                <a:gd name="csX8" fmla="*/ 568579 w 850391"/>
                <a:gd name="csY8" fmla="*/ 746252 h 913002"/>
                <a:gd name="csX9" fmla="*/ 571754 w 850391"/>
                <a:gd name="csY9" fmla="*/ 741235 h 913002"/>
                <a:gd name="csX10" fmla="*/ 589661 w 850391"/>
                <a:gd name="csY10" fmla="*/ 732409 h 913002"/>
                <a:gd name="csX11" fmla="*/ 606171 w 850391"/>
                <a:gd name="csY11" fmla="*/ 705866 h 913002"/>
                <a:gd name="csX12" fmla="*/ 606171 w 850391"/>
                <a:gd name="csY12" fmla="*/ 672402 h 913002"/>
                <a:gd name="csX13" fmla="*/ 606298 w 850391"/>
                <a:gd name="csY13" fmla="*/ 672402 h 913002"/>
                <a:gd name="csX14" fmla="*/ 606298 w 850391"/>
                <a:gd name="csY14" fmla="*/ 585216 h 913002"/>
                <a:gd name="csX15" fmla="*/ 582359 w 850391"/>
                <a:gd name="csY15" fmla="*/ 549846 h 913002"/>
                <a:gd name="csX16" fmla="*/ 628269 w 850391"/>
                <a:gd name="csY16" fmla="*/ 421259 h 913002"/>
                <a:gd name="csX17" fmla="*/ 425196 w 850391"/>
                <a:gd name="csY17" fmla="*/ 218186 h 913002"/>
                <a:gd name="csX18" fmla="*/ 222123 w 850391"/>
                <a:gd name="csY18" fmla="*/ 421259 h 913002"/>
                <a:gd name="csX19" fmla="*/ 268034 w 850391"/>
                <a:gd name="csY19" fmla="*/ 549846 h 913002"/>
                <a:gd name="csX20" fmla="*/ 244094 w 850391"/>
                <a:gd name="csY20" fmla="*/ 585216 h 913002"/>
                <a:gd name="csX21" fmla="*/ 244094 w 850391"/>
                <a:gd name="csY21" fmla="*/ 641477 h 913002"/>
                <a:gd name="csX22" fmla="*/ 243967 w 850391"/>
                <a:gd name="csY22" fmla="*/ 641477 h 913002"/>
                <a:gd name="csX23" fmla="*/ 243967 w 850391"/>
                <a:gd name="csY23" fmla="*/ 705802 h 913002"/>
                <a:gd name="csX24" fmla="*/ 260604 w 850391"/>
                <a:gd name="csY24" fmla="*/ 732409 h 913002"/>
                <a:gd name="csX25" fmla="*/ 278828 w 850391"/>
                <a:gd name="csY25" fmla="*/ 741299 h 913002"/>
                <a:gd name="csX26" fmla="*/ 282003 w 850391"/>
                <a:gd name="csY26" fmla="*/ 746379 h 913002"/>
                <a:gd name="csX27" fmla="*/ 282003 w 850391"/>
                <a:gd name="csY27" fmla="*/ 808038 h 913002"/>
                <a:gd name="csX28" fmla="*/ 278828 w 850391"/>
                <a:gd name="csY28" fmla="*/ 813117 h 913002"/>
                <a:gd name="csX29" fmla="*/ 260731 w 850391"/>
                <a:gd name="csY29" fmla="*/ 822008 h 913002"/>
                <a:gd name="csX30" fmla="*/ 244158 w 850391"/>
                <a:gd name="csY30" fmla="*/ 848614 h 913002"/>
                <a:gd name="csX31" fmla="*/ 244158 w 850391"/>
                <a:gd name="csY31" fmla="*/ 882015 h 913002"/>
                <a:gd name="csX32" fmla="*/ 81661 w 850391"/>
                <a:gd name="csY32" fmla="*/ 882015 h 913002"/>
                <a:gd name="csX33" fmla="*/ 81661 w 850391"/>
                <a:gd name="csY33" fmla="*/ 864997 h 913002"/>
                <a:gd name="csX34" fmla="*/ 111379 w 850391"/>
                <a:gd name="csY34" fmla="*/ 814515 h 913002"/>
                <a:gd name="csX35" fmla="*/ 155892 w 850391"/>
                <a:gd name="csY35" fmla="*/ 789750 h 913002"/>
                <a:gd name="csX36" fmla="*/ 155892 w 850391"/>
                <a:gd name="csY36" fmla="*/ 713296 h 913002"/>
                <a:gd name="csX37" fmla="*/ 151193 w 850391"/>
                <a:gd name="csY37" fmla="*/ 708723 h 913002"/>
                <a:gd name="csX38" fmla="*/ 38735 w 850391"/>
                <a:gd name="csY38" fmla="*/ 504444 h 913002"/>
                <a:gd name="csX39" fmla="*/ 73723 w 850391"/>
                <a:gd name="csY39" fmla="*/ 491490 h 913002"/>
                <a:gd name="csX40" fmla="*/ 120777 w 850391"/>
                <a:gd name="csY40" fmla="*/ 423863 h 913002"/>
                <a:gd name="csX41" fmla="*/ 73723 w 850391"/>
                <a:gd name="csY41" fmla="*/ 356235 h 913002"/>
                <a:gd name="csX42" fmla="*/ 39370 w 850391"/>
                <a:gd name="csY42" fmla="*/ 343535 h 913002"/>
                <a:gd name="csX43" fmla="*/ 341821 w 850391"/>
                <a:gd name="csY43" fmla="*/ 39814 h 913002"/>
                <a:gd name="csX44" fmla="*/ 357632 w 850391"/>
                <a:gd name="csY44" fmla="*/ 82423 h 913002"/>
                <a:gd name="csX45" fmla="*/ 425260 w 850391"/>
                <a:gd name="csY45" fmla="*/ 129476 h 913002"/>
                <a:gd name="csX46" fmla="*/ 492887 w 850391"/>
                <a:gd name="csY46" fmla="*/ 82423 h 913002"/>
                <a:gd name="csX47" fmla="*/ 508635 w 850391"/>
                <a:gd name="csY47" fmla="*/ 39878 h 913002"/>
                <a:gd name="csX48" fmla="*/ 810959 w 850391"/>
                <a:gd name="csY48" fmla="*/ 343852 h 913002"/>
                <a:gd name="csX49" fmla="*/ 777303 w 850391"/>
                <a:gd name="csY49" fmla="*/ 356298 h 913002"/>
                <a:gd name="csX50" fmla="*/ 730250 w 850391"/>
                <a:gd name="csY50" fmla="*/ 423926 h 913002"/>
                <a:gd name="csX51" fmla="*/ 777303 w 850391"/>
                <a:gd name="csY51" fmla="*/ 491553 h 913002"/>
                <a:gd name="csX52" fmla="*/ 811530 w 850391"/>
                <a:gd name="csY52" fmla="*/ 504253 h 913002"/>
                <a:gd name="csX53" fmla="*/ 696023 w 850391"/>
                <a:gd name="csY53" fmla="*/ 711645 h 913002"/>
                <a:gd name="csX54" fmla="*/ 691197 w 850391"/>
                <a:gd name="csY54" fmla="*/ 716216 h 913002"/>
                <a:gd name="csX55" fmla="*/ 691197 w 850391"/>
                <a:gd name="csY55" fmla="*/ 789750 h 913002"/>
                <a:gd name="csX56" fmla="*/ 735711 w 850391"/>
                <a:gd name="csY56" fmla="*/ 814515 h 913002"/>
                <a:gd name="csX57" fmla="*/ 575310 w 850391"/>
                <a:gd name="csY57" fmla="*/ 585216 h 913002"/>
                <a:gd name="csX58" fmla="*/ 575310 w 850391"/>
                <a:gd name="csY58" fmla="*/ 641477 h 913002"/>
                <a:gd name="csX59" fmla="*/ 275019 w 850391"/>
                <a:gd name="csY59" fmla="*/ 641477 h 913002"/>
                <a:gd name="csX60" fmla="*/ 275019 w 850391"/>
                <a:gd name="csY60" fmla="*/ 585216 h 913002"/>
                <a:gd name="csX61" fmla="*/ 282194 w 850391"/>
                <a:gd name="csY61" fmla="*/ 578040 h 913002"/>
                <a:gd name="csX62" fmla="*/ 568071 w 850391"/>
                <a:gd name="csY62" fmla="*/ 578040 h 913002"/>
                <a:gd name="csX63" fmla="*/ 575247 w 850391"/>
                <a:gd name="csY63" fmla="*/ 585216 h 913002"/>
                <a:gd name="csX64" fmla="*/ 542608 w 850391"/>
                <a:gd name="csY64" fmla="*/ 547052 h 913002"/>
                <a:gd name="csX65" fmla="*/ 307721 w 850391"/>
                <a:gd name="csY65" fmla="*/ 547052 h 913002"/>
                <a:gd name="csX66" fmla="*/ 253047 w 850391"/>
                <a:gd name="csY66" fmla="*/ 421196 h 913002"/>
                <a:gd name="csX67" fmla="*/ 425196 w 850391"/>
                <a:gd name="csY67" fmla="*/ 249047 h 913002"/>
                <a:gd name="csX68" fmla="*/ 597345 w 850391"/>
                <a:gd name="csY68" fmla="*/ 421196 h 913002"/>
                <a:gd name="csX69" fmla="*/ 542671 w 850391"/>
                <a:gd name="csY69" fmla="*/ 547052 h 913002"/>
                <a:gd name="csX70" fmla="*/ 575437 w 850391"/>
                <a:gd name="csY70" fmla="*/ 881952 h 913002"/>
                <a:gd name="csX71" fmla="*/ 275146 w 850391"/>
                <a:gd name="csY71" fmla="*/ 881952 h 913002"/>
                <a:gd name="csX72" fmla="*/ 275146 w 850391"/>
                <a:gd name="csY72" fmla="*/ 849313 h 913002"/>
                <a:gd name="csX73" fmla="*/ 292481 w 850391"/>
                <a:gd name="csY73" fmla="*/ 840803 h 913002"/>
                <a:gd name="csX74" fmla="*/ 312928 w 850391"/>
                <a:gd name="csY74" fmla="*/ 807974 h 913002"/>
                <a:gd name="csX75" fmla="*/ 312928 w 850391"/>
                <a:gd name="csY75" fmla="*/ 746315 h 913002"/>
                <a:gd name="csX76" fmla="*/ 292417 w 850391"/>
                <a:gd name="csY76" fmla="*/ 713486 h 913002"/>
                <a:gd name="csX77" fmla="*/ 274891 w 850391"/>
                <a:gd name="csY77" fmla="*/ 704977 h 913002"/>
                <a:gd name="csX78" fmla="*/ 274891 w 850391"/>
                <a:gd name="csY78" fmla="*/ 672402 h 913002"/>
                <a:gd name="csX79" fmla="*/ 575183 w 850391"/>
                <a:gd name="csY79" fmla="*/ 672402 h 913002"/>
                <a:gd name="csX80" fmla="*/ 575183 w 850391"/>
                <a:gd name="csY80" fmla="*/ 705040 h 913002"/>
                <a:gd name="csX81" fmla="*/ 557975 w 850391"/>
                <a:gd name="csY81" fmla="*/ 713550 h 913002"/>
                <a:gd name="csX82" fmla="*/ 537591 w 850391"/>
                <a:gd name="csY82" fmla="*/ 746315 h 913002"/>
                <a:gd name="csX83" fmla="*/ 537591 w 850391"/>
                <a:gd name="csY83" fmla="*/ 808038 h 913002"/>
                <a:gd name="csX84" fmla="*/ 558038 w 850391"/>
                <a:gd name="csY84" fmla="*/ 840867 h 913002"/>
                <a:gd name="csX85" fmla="*/ 575373 w 850391"/>
                <a:gd name="csY85" fmla="*/ 849376 h 913002"/>
                <a:gd name="csX86" fmla="*/ 575373 w 850391"/>
                <a:gd name="csY86" fmla="*/ 882015 h 913002"/>
                <a:gd name="csX87" fmla="*/ 30924 w 850391"/>
                <a:gd name="csY87" fmla="*/ 425196 h 913002"/>
                <a:gd name="csX88" fmla="*/ 34163 w 850391"/>
                <a:gd name="csY88" fmla="*/ 374586 h 913002"/>
                <a:gd name="csX89" fmla="*/ 63055 w 850391"/>
                <a:gd name="csY89" fmla="*/ 385254 h 913002"/>
                <a:gd name="csX90" fmla="*/ 89916 w 850391"/>
                <a:gd name="csY90" fmla="*/ 423863 h 913002"/>
                <a:gd name="csX91" fmla="*/ 63055 w 850391"/>
                <a:gd name="csY91" fmla="*/ 462471 h 913002"/>
                <a:gd name="csX92" fmla="*/ 33846 w 850391"/>
                <a:gd name="csY92" fmla="*/ 473329 h 913002"/>
                <a:gd name="csX93" fmla="*/ 30924 w 850391"/>
                <a:gd name="csY93" fmla="*/ 425133 h 913002"/>
                <a:gd name="csX94" fmla="*/ 425196 w 850391"/>
                <a:gd name="csY94" fmla="*/ 30924 h 913002"/>
                <a:gd name="csX95" fmla="*/ 477710 w 850391"/>
                <a:gd name="csY95" fmla="*/ 34417 h 913002"/>
                <a:gd name="csX96" fmla="*/ 463931 w 850391"/>
                <a:gd name="csY96" fmla="*/ 71691 h 913002"/>
                <a:gd name="csX97" fmla="*/ 425323 w 850391"/>
                <a:gd name="csY97" fmla="*/ 98552 h 913002"/>
                <a:gd name="csX98" fmla="*/ 386715 w 850391"/>
                <a:gd name="csY98" fmla="*/ 71691 h 913002"/>
                <a:gd name="csX99" fmla="*/ 372872 w 850391"/>
                <a:gd name="csY99" fmla="*/ 34417 h 913002"/>
                <a:gd name="csX100" fmla="*/ 425196 w 850391"/>
                <a:gd name="csY100" fmla="*/ 30924 h 913002"/>
                <a:gd name="csX101" fmla="*/ 819467 w 850391"/>
                <a:gd name="csY101" fmla="*/ 425196 h 913002"/>
                <a:gd name="csX102" fmla="*/ 816610 w 850391"/>
                <a:gd name="csY102" fmla="*/ 473075 h 913002"/>
                <a:gd name="csX103" fmla="*/ 788098 w 850391"/>
                <a:gd name="csY103" fmla="*/ 462534 h 913002"/>
                <a:gd name="csX104" fmla="*/ 761238 w 850391"/>
                <a:gd name="csY104" fmla="*/ 423926 h 913002"/>
                <a:gd name="csX105" fmla="*/ 788098 w 850391"/>
                <a:gd name="csY105" fmla="*/ 385318 h 913002"/>
                <a:gd name="csX106" fmla="*/ 816229 w 850391"/>
                <a:gd name="csY106" fmla="*/ 374904 h 913002"/>
                <a:gd name="csX107" fmla="*/ 819404 w 850391"/>
                <a:gd name="csY107" fmla="*/ 425259 h 913002"/>
                <a:gd name="csX108" fmla="*/ 814578 w 850391"/>
                <a:gd name="csY108" fmla="*/ 596202 h 913002"/>
                <a:gd name="csX109" fmla="*/ 850392 w 850391"/>
                <a:gd name="csY109" fmla="*/ 425196 h 913002"/>
                <a:gd name="csX110" fmla="*/ 425196 w 850391"/>
                <a:gd name="csY110" fmla="*/ 0 h 913002"/>
                <a:gd name="csX111" fmla="*/ 0 w 850391"/>
                <a:gd name="csY111" fmla="*/ 425196 h 913002"/>
                <a:gd name="csX112" fmla="*/ 125095 w 850391"/>
                <a:gd name="csY112" fmla="*/ 726377 h 913002"/>
                <a:gd name="csX113" fmla="*/ 125095 w 850391"/>
                <a:gd name="csY113" fmla="*/ 771589 h 913002"/>
                <a:gd name="csX114" fmla="*/ 96457 w 850391"/>
                <a:gd name="csY114" fmla="*/ 787464 h 913002"/>
                <a:gd name="csX115" fmla="*/ 50864 w 850391"/>
                <a:gd name="csY115" fmla="*/ 864997 h 913002"/>
                <a:gd name="csX116" fmla="*/ 50864 w 850391"/>
                <a:gd name="csY116" fmla="*/ 913003 h 913002"/>
                <a:gd name="csX117" fmla="*/ 796417 w 850391"/>
                <a:gd name="csY117" fmla="*/ 913003 h 913002"/>
                <a:gd name="csX118" fmla="*/ 796417 w 850391"/>
                <a:gd name="csY118" fmla="*/ 864997 h 913002"/>
                <a:gd name="csX119" fmla="*/ 750824 w 850391"/>
                <a:gd name="csY119" fmla="*/ 787464 h 913002"/>
                <a:gd name="csX120" fmla="*/ 722185 w 850391"/>
                <a:gd name="csY120" fmla="*/ 771589 h 913002"/>
                <a:gd name="csX121" fmla="*/ 722185 w 850391"/>
                <a:gd name="csY121" fmla="*/ 729488 h 913002"/>
                <a:gd name="csX122" fmla="*/ 814578 w 850391"/>
                <a:gd name="csY122" fmla="*/ 596265 h 9130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</a:cxnLst>
              <a:rect l="l" t="t" r="r" b="b"/>
              <a:pathLst>
                <a:path w="850391" h="913002">
                  <a:moveTo>
                    <a:pt x="735838" y="814451"/>
                  </a:moveTo>
                  <a:cubicBezTo>
                    <a:pt x="754126" y="824611"/>
                    <a:pt x="765556" y="843978"/>
                    <a:pt x="765556" y="864933"/>
                  </a:cubicBezTo>
                  <a:lnTo>
                    <a:pt x="765556" y="881952"/>
                  </a:lnTo>
                  <a:lnTo>
                    <a:pt x="606425" y="881952"/>
                  </a:lnTo>
                  <a:lnTo>
                    <a:pt x="606425" y="848551"/>
                  </a:lnTo>
                  <a:cubicBezTo>
                    <a:pt x="606425" y="837311"/>
                    <a:pt x="599948" y="826897"/>
                    <a:pt x="589852" y="821944"/>
                  </a:cubicBezTo>
                  <a:lnTo>
                    <a:pt x="571754" y="813054"/>
                  </a:lnTo>
                  <a:cubicBezTo>
                    <a:pt x="569849" y="812102"/>
                    <a:pt x="568579" y="810133"/>
                    <a:pt x="568579" y="807974"/>
                  </a:cubicBezTo>
                  <a:lnTo>
                    <a:pt x="568579" y="746252"/>
                  </a:lnTo>
                  <a:cubicBezTo>
                    <a:pt x="568579" y="744093"/>
                    <a:pt x="569785" y="742188"/>
                    <a:pt x="571754" y="741235"/>
                  </a:cubicBezTo>
                  <a:lnTo>
                    <a:pt x="589661" y="732409"/>
                  </a:lnTo>
                  <a:cubicBezTo>
                    <a:pt x="599821" y="727392"/>
                    <a:pt x="606171" y="717169"/>
                    <a:pt x="606171" y="705866"/>
                  </a:cubicBezTo>
                  <a:lnTo>
                    <a:pt x="606171" y="672402"/>
                  </a:lnTo>
                  <a:lnTo>
                    <a:pt x="606298" y="672402"/>
                  </a:lnTo>
                  <a:lnTo>
                    <a:pt x="606298" y="585216"/>
                  </a:lnTo>
                  <a:cubicBezTo>
                    <a:pt x="606298" y="569214"/>
                    <a:pt x="596392" y="555498"/>
                    <a:pt x="582359" y="549846"/>
                  </a:cubicBezTo>
                  <a:cubicBezTo>
                    <a:pt x="611822" y="513842"/>
                    <a:pt x="628269" y="468440"/>
                    <a:pt x="628269" y="421259"/>
                  </a:cubicBezTo>
                  <a:cubicBezTo>
                    <a:pt x="628269" y="309308"/>
                    <a:pt x="537210" y="218186"/>
                    <a:pt x="425196" y="218186"/>
                  </a:cubicBezTo>
                  <a:cubicBezTo>
                    <a:pt x="313182" y="218186"/>
                    <a:pt x="222123" y="309245"/>
                    <a:pt x="222123" y="421259"/>
                  </a:cubicBezTo>
                  <a:cubicBezTo>
                    <a:pt x="222123" y="468440"/>
                    <a:pt x="238570" y="513842"/>
                    <a:pt x="268034" y="549846"/>
                  </a:cubicBezTo>
                  <a:cubicBezTo>
                    <a:pt x="254000" y="555498"/>
                    <a:pt x="244094" y="569214"/>
                    <a:pt x="244094" y="585216"/>
                  </a:cubicBezTo>
                  <a:lnTo>
                    <a:pt x="244094" y="641477"/>
                  </a:lnTo>
                  <a:lnTo>
                    <a:pt x="243967" y="641477"/>
                  </a:lnTo>
                  <a:lnTo>
                    <a:pt x="243967" y="705802"/>
                  </a:lnTo>
                  <a:cubicBezTo>
                    <a:pt x="243967" y="717042"/>
                    <a:pt x="250508" y="727520"/>
                    <a:pt x="260604" y="732409"/>
                  </a:cubicBezTo>
                  <a:lnTo>
                    <a:pt x="278828" y="741299"/>
                  </a:lnTo>
                  <a:cubicBezTo>
                    <a:pt x="280734" y="742252"/>
                    <a:pt x="282003" y="744220"/>
                    <a:pt x="282003" y="746379"/>
                  </a:cubicBezTo>
                  <a:lnTo>
                    <a:pt x="282003" y="808038"/>
                  </a:lnTo>
                  <a:cubicBezTo>
                    <a:pt x="282003" y="810196"/>
                    <a:pt x="280797" y="812165"/>
                    <a:pt x="278828" y="813117"/>
                  </a:cubicBezTo>
                  <a:lnTo>
                    <a:pt x="260731" y="822008"/>
                  </a:lnTo>
                  <a:cubicBezTo>
                    <a:pt x="250635" y="826960"/>
                    <a:pt x="244158" y="837375"/>
                    <a:pt x="244158" y="848614"/>
                  </a:cubicBezTo>
                  <a:lnTo>
                    <a:pt x="244158" y="882015"/>
                  </a:lnTo>
                  <a:lnTo>
                    <a:pt x="81661" y="882015"/>
                  </a:lnTo>
                  <a:lnTo>
                    <a:pt x="81661" y="864997"/>
                  </a:lnTo>
                  <a:cubicBezTo>
                    <a:pt x="81661" y="844042"/>
                    <a:pt x="93028" y="824675"/>
                    <a:pt x="111379" y="814515"/>
                  </a:cubicBezTo>
                  <a:lnTo>
                    <a:pt x="155892" y="789750"/>
                  </a:lnTo>
                  <a:lnTo>
                    <a:pt x="155892" y="713296"/>
                  </a:lnTo>
                  <a:lnTo>
                    <a:pt x="151193" y="708723"/>
                  </a:lnTo>
                  <a:cubicBezTo>
                    <a:pt x="92964" y="652463"/>
                    <a:pt x="54420" y="581787"/>
                    <a:pt x="38735" y="504444"/>
                  </a:cubicBezTo>
                  <a:lnTo>
                    <a:pt x="73723" y="491490"/>
                  </a:lnTo>
                  <a:cubicBezTo>
                    <a:pt x="101854" y="481076"/>
                    <a:pt x="120777" y="453898"/>
                    <a:pt x="120777" y="423863"/>
                  </a:cubicBezTo>
                  <a:cubicBezTo>
                    <a:pt x="120777" y="393827"/>
                    <a:pt x="101854" y="366713"/>
                    <a:pt x="73723" y="356235"/>
                  </a:cubicBezTo>
                  <a:lnTo>
                    <a:pt x="39370" y="343535"/>
                  </a:lnTo>
                  <a:cubicBezTo>
                    <a:pt x="71374" y="192088"/>
                    <a:pt x="190564" y="72454"/>
                    <a:pt x="341821" y="39814"/>
                  </a:cubicBezTo>
                  <a:lnTo>
                    <a:pt x="357632" y="82423"/>
                  </a:lnTo>
                  <a:cubicBezTo>
                    <a:pt x="368046" y="110554"/>
                    <a:pt x="395224" y="129476"/>
                    <a:pt x="425260" y="129476"/>
                  </a:cubicBezTo>
                  <a:cubicBezTo>
                    <a:pt x="455295" y="129476"/>
                    <a:pt x="482410" y="110554"/>
                    <a:pt x="492887" y="82423"/>
                  </a:cubicBezTo>
                  <a:lnTo>
                    <a:pt x="508635" y="39878"/>
                  </a:lnTo>
                  <a:cubicBezTo>
                    <a:pt x="659892" y="72644"/>
                    <a:pt x="779082" y="192341"/>
                    <a:pt x="810959" y="343852"/>
                  </a:cubicBezTo>
                  <a:lnTo>
                    <a:pt x="777303" y="356298"/>
                  </a:lnTo>
                  <a:cubicBezTo>
                    <a:pt x="749173" y="366713"/>
                    <a:pt x="730250" y="393890"/>
                    <a:pt x="730250" y="423926"/>
                  </a:cubicBezTo>
                  <a:cubicBezTo>
                    <a:pt x="730250" y="453961"/>
                    <a:pt x="749173" y="481140"/>
                    <a:pt x="777303" y="491553"/>
                  </a:cubicBezTo>
                  <a:lnTo>
                    <a:pt x="811530" y="504253"/>
                  </a:lnTo>
                  <a:cubicBezTo>
                    <a:pt x="795655" y="583057"/>
                    <a:pt x="756031" y="654876"/>
                    <a:pt x="696023" y="711645"/>
                  </a:cubicBezTo>
                  <a:lnTo>
                    <a:pt x="691197" y="716216"/>
                  </a:lnTo>
                  <a:lnTo>
                    <a:pt x="691197" y="789750"/>
                  </a:lnTo>
                  <a:lnTo>
                    <a:pt x="735711" y="814515"/>
                  </a:lnTo>
                  <a:close/>
                  <a:moveTo>
                    <a:pt x="575310" y="585216"/>
                  </a:moveTo>
                  <a:lnTo>
                    <a:pt x="575310" y="641477"/>
                  </a:lnTo>
                  <a:lnTo>
                    <a:pt x="275019" y="641477"/>
                  </a:lnTo>
                  <a:lnTo>
                    <a:pt x="275019" y="585216"/>
                  </a:lnTo>
                  <a:cubicBezTo>
                    <a:pt x="275019" y="581215"/>
                    <a:pt x="278257" y="578040"/>
                    <a:pt x="282194" y="578040"/>
                  </a:cubicBezTo>
                  <a:lnTo>
                    <a:pt x="568071" y="578040"/>
                  </a:lnTo>
                  <a:cubicBezTo>
                    <a:pt x="572072" y="578040"/>
                    <a:pt x="575247" y="581279"/>
                    <a:pt x="575247" y="585216"/>
                  </a:cubicBezTo>
                  <a:moveTo>
                    <a:pt x="542608" y="547052"/>
                  </a:moveTo>
                  <a:lnTo>
                    <a:pt x="307721" y="547052"/>
                  </a:lnTo>
                  <a:cubicBezTo>
                    <a:pt x="272923" y="514540"/>
                    <a:pt x="253047" y="469011"/>
                    <a:pt x="253047" y="421196"/>
                  </a:cubicBezTo>
                  <a:cubicBezTo>
                    <a:pt x="253047" y="326263"/>
                    <a:pt x="330264" y="249047"/>
                    <a:pt x="425196" y="249047"/>
                  </a:cubicBezTo>
                  <a:cubicBezTo>
                    <a:pt x="520128" y="249047"/>
                    <a:pt x="597345" y="326263"/>
                    <a:pt x="597345" y="421196"/>
                  </a:cubicBezTo>
                  <a:cubicBezTo>
                    <a:pt x="597345" y="468947"/>
                    <a:pt x="577469" y="514477"/>
                    <a:pt x="542671" y="547052"/>
                  </a:cubicBezTo>
                  <a:moveTo>
                    <a:pt x="575437" y="881952"/>
                  </a:moveTo>
                  <a:lnTo>
                    <a:pt x="275146" y="881952"/>
                  </a:lnTo>
                  <a:lnTo>
                    <a:pt x="275146" y="849313"/>
                  </a:lnTo>
                  <a:lnTo>
                    <a:pt x="292481" y="840803"/>
                  </a:lnTo>
                  <a:cubicBezTo>
                    <a:pt x="304927" y="834708"/>
                    <a:pt x="312928" y="821817"/>
                    <a:pt x="312928" y="807974"/>
                  </a:cubicBezTo>
                  <a:lnTo>
                    <a:pt x="312928" y="746315"/>
                  </a:lnTo>
                  <a:cubicBezTo>
                    <a:pt x="312928" y="732472"/>
                    <a:pt x="304864" y="719519"/>
                    <a:pt x="292417" y="713486"/>
                  </a:cubicBezTo>
                  <a:lnTo>
                    <a:pt x="274891" y="704977"/>
                  </a:lnTo>
                  <a:lnTo>
                    <a:pt x="274891" y="672402"/>
                  </a:lnTo>
                  <a:lnTo>
                    <a:pt x="575183" y="672402"/>
                  </a:lnTo>
                  <a:lnTo>
                    <a:pt x="575183" y="705040"/>
                  </a:lnTo>
                  <a:lnTo>
                    <a:pt x="557975" y="713550"/>
                  </a:lnTo>
                  <a:cubicBezTo>
                    <a:pt x="545402" y="719772"/>
                    <a:pt x="537591" y="732282"/>
                    <a:pt x="537591" y="746315"/>
                  </a:cubicBezTo>
                  <a:lnTo>
                    <a:pt x="537591" y="808038"/>
                  </a:lnTo>
                  <a:cubicBezTo>
                    <a:pt x="537591" y="821880"/>
                    <a:pt x="545592" y="834771"/>
                    <a:pt x="558038" y="840867"/>
                  </a:cubicBezTo>
                  <a:lnTo>
                    <a:pt x="575373" y="849376"/>
                  </a:lnTo>
                  <a:lnTo>
                    <a:pt x="575373" y="882015"/>
                  </a:lnTo>
                  <a:close/>
                  <a:moveTo>
                    <a:pt x="30924" y="425196"/>
                  </a:moveTo>
                  <a:cubicBezTo>
                    <a:pt x="30924" y="408051"/>
                    <a:pt x="32004" y="391160"/>
                    <a:pt x="34163" y="374586"/>
                  </a:cubicBezTo>
                  <a:lnTo>
                    <a:pt x="63055" y="385254"/>
                  </a:lnTo>
                  <a:cubicBezTo>
                    <a:pt x="79121" y="391223"/>
                    <a:pt x="89916" y="406717"/>
                    <a:pt x="89916" y="423863"/>
                  </a:cubicBezTo>
                  <a:cubicBezTo>
                    <a:pt x="89916" y="441008"/>
                    <a:pt x="79121" y="456502"/>
                    <a:pt x="63055" y="462471"/>
                  </a:cubicBezTo>
                  <a:lnTo>
                    <a:pt x="33846" y="473329"/>
                  </a:lnTo>
                  <a:cubicBezTo>
                    <a:pt x="31941" y="457454"/>
                    <a:pt x="30924" y="441389"/>
                    <a:pt x="30924" y="425133"/>
                  </a:cubicBezTo>
                  <a:moveTo>
                    <a:pt x="425196" y="30924"/>
                  </a:moveTo>
                  <a:cubicBezTo>
                    <a:pt x="442976" y="30924"/>
                    <a:pt x="460502" y="32131"/>
                    <a:pt x="477710" y="34417"/>
                  </a:cubicBezTo>
                  <a:lnTo>
                    <a:pt x="463931" y="71691"/>
                  </a:lnTo>
                  <a:cubicBezTo>
                    <a:pt x="457962" y="87757"/>
                    <a:pt x="442468" y="98552"/>
                    <a:pt x="425323" y="98552"/>
                  </a:cubicBezTo>
                  <a:cubicBezTo>
                    <a:pt x="408178" y="98552"/>
                    <a:pt x="392684" y="87757"/>
                    <a:pt x="386715" y="71691"/>
                  </a:cubicBezTo>
                  <a:lnTo>
                    <a:pt x="372872" y="34417"/>
                  </a:lnTo>
                  <a:cubicBezTo>
                    <a:pt x="390017" y="32131"/>
                    <a:pt x="407479" y="30924"/>
                    <a:pt x="425196" y="30924"/>
                  </a:cubicBezTo>
                  <a:moveTo>
                    <a:pt x="819467" y="425196"/>
                  </a:moveTo>
                  <a:cubicBezTo>
                    <a:pt x="819467" y="441325"/>
                    <a:pt x="818515" y="457327"/>
                    <a:pt x="816610" y="473075"/>
                  </a:cubicBezTo>
                  <a:lnTo>
                    <a:pt x="788098" y="462534"/>
                  </a:lnTo>
                  <a:cubicBezTo>
                    <a:pt x="772033" y="456565"/>
                    <a:pt x="761238" y="441071"/>
                    <a:pt x="761238" y="423926"/>
                  </a:cubicBezTo>
                  <a:cubicBezTo>
                    <a:pt x="761238" y="406781"/>
                    <a:pt x="772033" y="391287"/>
                    <a:pt x="788098" y="385318"/>
                  </a:cubicBezTo>
                  <a:lnTo>
                    <a:pt x="816229" y="374904"/>
                  </a:lnTo>
                  <a:cubicBezTo>
                    <a:pt x="818325" y="391414"/>
                    <a:pt x="819404" y="408178"/>
                    <a:pt x="819404" y="425259"/>
                  </a:cubicBezTo>
                  <a:moveTo>
                    <a:pt x="814578" y="596202"/>
                  </a:moveTo>
                  <a:cubicBezTo>
                    <a:pt x="838327" y="542163"/>
                    <a:pt x="850392" y="484696"/>
                    <a:pt x="850392" y="425196"/>
                  </a:cubicBezTo>
                  <a:cubicBezTo>
                    <a:pt x="850392" y="190754"/>
                    <a:pt x="659638" y="0"/>
                    <a:pt x="425196" y="0"/>
                  </a:cubicBezTo>
                  <a:cubicBezTo>
                    <a:pt x="190754" y="0"/>
                    <a:pt x="0" y="190754"/>
                    <a:pt x="0" y="425196"/>
                  </a:cubicBezTo>
                  <a:cubicBezTo>
                    <a:pt x="0" y="539305"/>
                    <a:pt x="44386" y="645985"/>
                    <a:pt x="125095" y="726377"/>
                  </a:cubicBezTo>
                  <a:lnTo>
                    <a:pt x="125095" y="771589"/>
                  </a:lnTo>
                  <a:lnTo>
                    <a:pt x="96457" y="787464"/>
                  </a:lnTo>
                  <a:cubicBezTo>
                    <a:pt x="68326" y="803084"/>
                    <a:pt x="50864" y="832802"/>
                    <a:pt x="50864" y="864997"/>
                  </a:cubicBezTo>
                  <a:lnTo>
                    <a:pt x="50864" y="913003"/>
                  </a:lnTo>
                  <a:lnTo>
                    <a:pt x="796417" y="913003"/>
                  </a:lnTo>
                  <a:lnTo>
                    <a:pt x="796417" y="864997"/>
                  </a:lnTo>
                  <a:cubicBezTo>
                    <a:pt x="796417" y="832802"/>
                    <a:pt x="778954" y="803148"/>
                    <a:pt x="750824" y="787464"/>
                  </a:cubicBezTo>
                  <a:lnTo>
                    <a:pt x="722185" y="771589"/>
                  </a:lnTo>
                  <a:lnTo>
                    <a:pt x="722185" y="729488"/>
                  </a:lnTo>
                  <a:cubicBezTo>
                    <a:pt x="761428" y="691197"/>
                    <a:pt x="792544" y="646366"/>
                    <a:pt x="814578" y="596265"/>
                  </a:cubicBezTo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12" name="Grafika 2">
              <a:extLst>
                <a:ext uri="{FF2B5EF4-FFF2-40B4-BE49-F238E27FC236}">
                  <a16:creationId xmlns:a16="http://schemas.microsoft.com/office/drawing/2014/main" id="{654E4330-9456-DB3C-C3BF-2E9C321E7E6F}"/>
                </a:ext>
              </a:extLst>
            </p:cNvPr>
            <p:cNvGrpSpPr/>
            <p:nvPr/>
          </p:nvGrpSpPr>
          <p:grpSpPr>
            <a:xfrm>
              <a:off x="9226326" y="2891853"/>
              <a:ext cx="718121" cy="969073"/>
              <a:chOff x="9268206" y="2891853"/>
              <a:chExt cx="718121" cy="969073"/>
            </a:xfrm>
            <a:solidFill>
              <a:srgbClr val="EC6608"/>
            </a:solidFill>
          </p:grpSpPr>
          <p:sp>
            <p:nvSpPr>
              <p:cNvPr id="13" name="Dowolny kształt: kształt 12">
                <a:extLst>
                  <a:ext uri="{FF2B5EF4-FFF2-40B4-BE49-F238E27FC236}">
                    <a16:creationId xmlns:a16="http://schemas.microsoft.com/office/drawing/2014/main" id="{3B3CBE5D-DA79-4724-8E46-BA610823EE9E}"/>
                  </a:ext>
                </a:extLst>
              </p:cNvPr>
              <p:cNvSpPr/>
              <p:nvPr/>
            </p:nvSpPr>
            <p:spPr>
              <a:xfrm>
                <a:off x="9268206" y="3097276"/>
                <a:ext cx="718121" cy="763651"/>
              </a:xfrm>
              <a:custGeom>
                <a:avLst/>
                <a:gdLst>
                  <a:gd name="csX0" fmla="*/ 629094 w 718121"/>
                  <a:gd name="csY0" fmla="*/ 763651 h 763651"/>
                  <a:gd name="csX1" fmla="*/ 88963 w 718121"/>
                  <a:gd name="csY1" fmla="*/ 763651 h 763651"/>
                  <a:gd name="csX2" fmla="*/ 0 w 718121"/>
                  <a:gd name="csY2" fmla="*/ 673100 h 763651"/>
                  <a:gd name="csX3" fmla="*/ 0 w 718121"/>
                  <a:gd name="csY3" fmla="*/ 189103 h 763651"/>
                  <a:gd name="csX4" fmla="*/ 83756 w 718121"/>
                  <a:gd name="csY4" fmla="*/ 189103 h 763651"/>
                  <a:gd name="csX5" fmla="*/ 98869 w 718121"/>
                  <a:gd name="csY5" fmla="*/ 204216 h 763651"/>
                  <a:gd name="csX6" fmla="*/ 83756 w 718121"/>
                  <a:gd name="csY6" fmla="*/ 219329 h 763651"/>
                  <a:gd name="csX7" fmla="*/ 30289 w 718121"/>
                  <a:gd name="csY7" fmla="*/ 219329 h 763651"/>
                  <a:gd name="csX8" fmla="*/ 30289 w 718121"/>
                  <a:gd name="csY8" fmla="*/ 673036 h 763651"/>
                  <a:gd name="csX9" fmla="*/ 89026 w 718121"/>
                  <a:gd name="csY9" fmla="*/ 733298 h 763651"/>
                  <a:gd name="csX10" fmla="*/ 629158 w 718121"/>
                  <a:gd name="csY10" fmla="*/ 733298 h 763651"/>
                  <a:gd name="csX11" fmla="*/ 687895 w 718121"/>
                  <a:gd name="csY11" fmla="*/ 673036 h 763651"/>
                  <a:gd name="csX12" fmla="*/ 687895 w 718121"/>
                  <a:gd name="csY12" fmla="*/ 219329 h 763651"/>
                  <a:gd name="csX13" fmla="*/ 634428 w 718121"/>
                  <a:gd name="csY13" fmla="*/ 219329 h 763651"/>
                  <a:gd name="csX14" fmla="*/ 619315 w 718121"/>
                  <a:gd name="csY14" fmla="*/ 204216 h 763651"/>
                  <a:gd name="csX15" fmla="*/ 634428 w 718121"/>
                  <a:gd name="csY15" fmla="*/ 189103 h 763651"/>
                  <a:gd name="csX16" fmla="*/ 718121 w 718121"/>
                  <a:gd name="csY16" fmla="*/ 189103 h 763651"/>
                  <a:gd name="csX17" fmla="*/ 718121 w 718121"/>
                  <a:gd name="csY17" fmla="*/ 673100 h 763651"/>
                  <a:gd name="csX18" fmla="*/ 629158 w 718121"/>
                  <a:gd name="csY18" fmla="*/ 763651 h 763651"/>
                  <a:gd name="csX19" fmla="*/ 221869 w 718121"/>
                  <a:gd name="csY19" fmla="*/ 675005 h 763651"/>
                  <a:gd name="csX20" fmla="*/ 135064 w 718121"/>
                  <a:gd name="csY20" fmla="*/ 586677 h 763651"/>
                  <a:gd name="csX21" fmla="*/ 135064 w 718121"/>
                  <a:gd name="csY21" fmla="*/ 107823 h 763651"/>
                  <a:gd name="csX22" fmla="*/ 104901 w 718121"/>
                  <a:gd name="csY22" fmla="*/ 68516 h 763651"/>
                  <a:gd name="csX23" fmla="*/ 104901 w 718121"/>
                  <a:gd name="csY23" fmla="*/ 0 h 763651"/>
                  <a:gd name="csX24" fmla="*/ 338836 w 718121"/>
                  <a:gd name="csY24" fmla="*/ 0 h 763651"/>
                  <a:gd name="csX25" fmla="*/ 338836 w 718121"/>
                  <a:gd name="csY25" fmla="*/ 68516 h 763651"/>
                  <a:gd name="csX26" fmla="*/ 308737 w 718121"/>
                  <a:gd name="csY26" fmla="*/ 107823 h 763651"/>
                  <a:gd name="csX27" fmla="*/ 308737 w 718121"/>
                  <a:gd name="csY27" fmla="*/ 586677 h 763651"/>
                  <a:gd name="csX28" fmla="*/ 221869 w 718121"/>
                  <a:gd name="csY28" fmla="*/ 675005 h 763651"/>
                  <a:gd name="csX29" fmla="*/ 135191 w 718121"/>
                  <a:gd name="csY29" fmla="*/ 30289 h 763651"/>
                  <a:gd name="csX30" fmla="*/ 135191 w 718121"/>
                  <a:gd name="csY30" fmla="*/ 68516 h 763651"/>
                  <a:gd name="csX31" fmla="*/ 144970 w 718121"/>
                  <a:gd name="csY31" fmla="*/ 78804 h 763651"/>
                  <a:gd name="csX32" fmla="*/ 165353 w 718121"/>
                  <a:gd name="csY32" fmla="*/ 78804 h 763651"/>
                  <a:gd name="csX33" fmla="*/ 165353 w 718121"/>
                  <a:gd name="csY33" fmla="*/ 586677 h 763651"/>
                  <a:gd name="csX34" fmla="*/ 221869 w 718121"/>
                  <a:gd name="csY34" fmla="*/ 644779 h 763651"/>
                  <a:gd name="csX35" fmla="*/ 278447 w 718121"/>
                  <a:gd name="csY35" fmla="*/ 586677 h 763651"/>
                  <a:gd name="csX36" fmla="*/ 278447 w 718121"/>
                  <a:gd name="csY36" fmla="*/ 109029 h 763651"/>
                  <a:gd name="csX37" fmla="*/ 221869 w 718121"/>
                  <a:gd name="csY37" fmla="*/ 109029 h 763651"/>
                  <a:gd name="csX38" fmla="*/ 206756 w 718121"/>
                  <a:gd name="csY38" fmla="*/ 93916 h 763651"/>
                  <a:gd name="csX39" fmla="*/ 221869 w 718121"/>
                  <a:gd name="csY39" fmla="*/ 78804 h 763651"/>
                  <a:gd name="csX40" fmla="*/ 298831 w 718121"/>
                  <a:gd name="csY40" fmla="*/ 78804 h 763651"/>
                  <a:gd name="csX41" fmla="*/ 308610 w 718121"/>
                  <a:gd name="csY41" fmla="*/ 68516 h 763651"/>
                  <a:gd name="csX42" fmla="*/ 308610 w 718121"/>
                  <a:gd name="csY42" fmla="*/ 30289 h 763651"/>
                  <a:gd name="csX43" fmla="*/ 135191 w 718121"/>
                  <a:gd name="csY43" fmla="*/ 30289 h 7636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</a:cxnLst>
                <a:rect l="l" t="t" r="r" b="b"/>
                <a:pathLst>
                  <a:path w="718121" h="763651">
                    <a:moveTo>
                      <a:pt x="629094" y="763651"/>
                    </a:moveTo>
                    <a:lnTo>
                      <a:pt x="88963" y="763651"/>
                    </a:lnTo>
                    <a:cubicBezTo>
                      <a:pt x="39877" y="763651"/>
                      <a:pt x="0" y="723011"/>
                      <a:pt x="0" y="673100"/>
                    </a:cubicBezTo>
                    <a:lnTo>
                      <a:pt x="0" y="189103"/>
                    </a:lnTo>
                    <a:lnTo>
                      <a:pt x="83756" y="189103"/>
                    </a:lnTo>
                    <a:cubicBezTo>
                      <a:pt x="92138" y="189103"/>
                      <a:pt x="98869" y="195897"/>
                      <a:pt x="98869" y="204216"/>
                    </a:cubicBezTo>
                    <a:cubicBezTo>
                      <a:pt x="98869" y="212534"/>
                      <a:pt x="92075" y="219329"/>
                      <a:pt x="83756" y="219329"/>
                    </a:cubicBezTo>
                    <a:lnTo>
                      <a:pt x="30289" y="219329"/>
                    </a:lnTo>
                    <a:lnTo>
                      <a:pt x="30289" y="673036"/>
                    </a:lnTo>
                    <a:cubicBezTo>
                      <a:pt x="30289" y="706247"/>
                      <a:pt x="56642" y="733298"/>
                      <a:pt x="89026" y="733298"/>
                    </a:cubicBezTo>
                    <a:lnTo>
                      <a:pt x="629158" y="733298"/>
                    </a:lnTo>
                    <a:cubicBezTo>
                      <a:pt x="661543" y="733298"/>
                      <a:pt x="687895" y="706247"/>
                      <a:pt x="687895" y="673036"/>
                    </a:cubicBezTo>
                    <a:lnTo>
                      <a:pt x="687895" y="219329"/>
                    </a:lnTo>
                    <a:lnTo>
                      <a:pt x="634428" y="219329"/>
                    </a:lnTo>
                    <a:cubicBezTo>
                      <a:pt x="626046" y="219329"/>
                      <a:pt x="619315" y="212534"/>
                      <a:pt x="619315" y="204216"/>
                    </a:cubicBezTo>
                    <a:cubicBezTo>
                      <a:pt x="619315" y="195897"/>
                      <a:pt x="626110" y="189103"/>
                      <a:pt x="634428" y="189103"/>
                    </a:cubicBezTo>
                    <a:lnTo>
                      <a:pt x="718121" y="189103"/>
                    </a:lnTo>
                    <a:lnTo>
                      <a:pt x="718121" y="673100"/>
                    </a:lnTo>
                    <a:cubicBezTo>
                      <a:pt x="718121" y="723011"/>
                      <a:pt x="678180" y="763651"/>
                      <a:pt x="629158" y="763651"/>
                    </a:cubicBezTo>
                    <a:close/>
                    <a:moveTo>
                      <a:pt x="221869" y="675005"/>
                    </a:moveTo>
                    <a:cubicBezTo>
                      <a:pt x="173989" y="675005"/>
                      <a:pt x="135064" y="635381"/>
                      <a:pt x="135064" y="586677"/>
                    </a:cubicBezTo>
                    <a:lnTo>
                      <a:pt x="135064" y="107823"/>
                    </a:lnTo>
                    <a:cubicBezTo>
                      <a:pt x="117728" y="103378"/>
                      <a:pt x="104901" y="87439"/>
                      <a:pt x="104901" y="68516"/>
                    </a:cubicBezTo>
                    <a:lnTo>
                      <a:pt x="104901" y="0"/>
                    </a:lnTo>
                    <a:lnTo>
                      <a:pt x="338836" y="0"/>
                    </a:lnTo>
                    <a:lnTo>
                      <a:pt x="338836" y="68516"/>
                    </a:lnTo>
                    <a:cubicBezTo>
                      <a:pt x="338836" y="87439"/>
                      <a:pt x="326009" y="103314"/>
                      <a:pt x="308737" y="107823"/>
                    </a:cubicBezTo>
                    <a:lnTo>
                      <a:pt x="308737" y="586677"/>
                    </a:lnTo>
                    <a:cubicBezTo>
                      <a:pt x="308737" y="635381"/>
                      <a:pt x="269811" y="675005"/>
                      <a:pt x="221869" y="675005"/>
                    </a:cubicBezTo>
                    <a:close/>
                    <a:moveTo>
                      <a:pt x="135191" y="30289"/>
                    </a:moveTo>
                    <a:lnTo>
                      <a:pt x="135191" y="68516"/>
                    </a:lnTo>
                    <a:cubicBezTo>
                      <a:pt x="135191" y="74168"/>
                      <a:pt x="139573" y="78804"/>
                      <a:pt x="144970" y="78804"/>
                    </a:cubicBezTo>
                    <a:lnTo>
                      <a:pt x="165353" y="78804"/>
                    </a:lnTo>
                    <a:lnTo>
                      <a:pt x="165353" y="586677"/>
                    </a:lnTo>
                    <a:cubicBezTo>
                      <a:pt x="165353" y="618680"/>
                      <a:pt x="190690" y="644779"/>
                      <a:pt x="221869" y="644779"/>
                    </a:cubicBezTo>
                    <a:cubicBezTo>
                      <a:pt x="253047" y="644779"/>
                      <a:pt x="278447" y="618744"/>
                      <a:pt x="278447" y="586677"/>
                    </a:cubicBezTo>
                    <a:lnTo>
                      <a:pt x="278447" y="109029"/>
                    </a:lnTo>
                    <a:lnTo>
                      <a:pt x="221869" y="109029"/>
                    </a:lnTo>
                    <a:cubicBezTo>
                      <a:pt x="213487" y="109029"/>
                      <a:pt x="206756" y="102235"/>
                      <a:pt x="206756" y="93916"/>
                    </a:cubicBezTo>
                    <a:cubicBezTo>
                      <a:pt x="206756" y="85598"/>
                      <a:pt x="213550" y="78804"/>
                      <a:pt x="221869" y="78804"/>
                    </a:cubicBezTo>
                    <a:lnTo>
                      <a:pt x="298831" y="78804"/>
                    </a:lnTo>
                    <a:cubicBezTo>
                      <a:pt x="304228" y="78804"/>
                      <a:pt x="308610" y="74168"/>
                      <a:pt x="308610" y="68516"/>
                    </a:cubicBezTo>
                    <a:lnTo>
                      <a:pt x="308610" y="30289"/>
                    </a:lnTo>
                    <a:lnTo>
                      <a:pt x="135191" y="30289"/>
                    </a:lnTo>
                    <a:close/>
                  </a:path>
                </a:pathLst>
              </a:custGeom>
              <a:solidFill>
                <a:srgbClr val="EC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" name="Dowolny kształt: kształt 13">
                <a:extLst>
                  <a:ext uri="{FF2B5EF4-FFF2-40B4-BE49-F238E27FC236}">
                    <a16:creationId xmlns:a16="http://schemas.microsoft.com/office/drawing/2014/main" id="{51617AFA-8F68-5FFF-3D5B-DD1DCB913D4E}"/>
                  </a:ext>
                </a:extLst>
              </p:cNvPr>
              <p:cNvSpPr/>
              <p:nvPr/>
            </p:nvSpPr>
            <p:spPr>
              <a:xfrm>
                <a:off x="9455531" y="3308794"/>
                <a:ext cx="57339" cy="399859"/>
              </a:xfrm>
              <a:custGeom>
                <a:avLst/>
                <a:gdLst>
                  <a:gd name="csX0" fmla="*/ 63 w 57339"/>
                  <a:gd name="csY0" fmla="*/ 32448 h 399859"/>
                  <a:gd name="csX1" fmla="*/ 63 w 57339"/>
                  <a:gd name="csY1" fmla="*/ 370522 h 399859"/>
                  <a:gd name="csX2" fmla="*/ 28701 w 57339"/>
                  <a:gd name="csY2" fmla="*/ 399859 h 399859"/>
                  <a:gd name="csX3" fmla="*/ 57340 w 57339"/>
                  <a:gd name="csY3" fmla="*/ 370522 h 399859"/>
                  <a:gd name="csX4" fmla="*/ 57340 w 57339"/>
                  <a:gd name="csY4" fmla="*/ 0 h 399859"/>
                  <a:gd name="csX5" fmla="*/ 0 w 57339"/>
                  <a:gd name="csY5" fmla="*/ 32448 h 3998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57339" h="399859">
                    <a:moveTo>
                      <a:pt x="63" y="32448"/>
                    </a:moveTo>
                    <a:lnTo>
                      <a:pt x="63" y="370522"/>
                    </a:lnTo>
                    <a:cubicBezTo>
                      <a:pt x="63" y="386715"/>
                      <a:pt x="12890" y="399859"/>
                      <a:pt x="28701" y="399859"/>
                    </a:cubicBezTo>
                    <a:cubicBezTo>
                      <a:pt x="44513" y="399859"/>
                      <a:pt x="57340" y="386715"/>
                      <a:pt x="57340" y="370522"/>
                    </a:cubicBezTo>
                    <a:lnTo>
                      <a:pt x="57340" y="0"/>
                    </a:lnTo>
                    <a:cubicBezTo>
                      <a:pt x="40512" y="14224"/>
                      <a:pt x="21082" y="25209"/>
                      <a:pt x="0" y="32448"/>
                    </a:cubicBezTo>
                  </a:path>
                </a:pathLst>
              </a:custGeom>
              <a:solidFill>
                <a:srgbClr val="EC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" name="Dowolny kształt: kształt 14">
                <a:extLst>
                  <a:ext uri="{FF2B5EF4-FFF2-40B4-BE49-F238E27FC236}">
                    <a16:creationId xmlns:a16="http://schemas.microsoft.com/office/drawing/2014/main" id="{A5852780-8EEA-F2A6-91D6-DEC0CBDDDDCA}"/>
                  </a:ext>
                </a:extLst>
              </p:cNvPr>
              <p:cNvSpPr/>
              <p:nvPr/>
            </p:nvSpPr>
            <p:spPr>
              <a:xfrm>
                <a:off x="9663874" y="3100387"/>
                <a:ext cx="220154" cy="667765"/>
              </a:xfrm>
              <a:custGeom>
                <a:avLst/>
                <a:gdLst>
                  <a:gd name="csX0" fmla="*/ 110045 w 220154"/>
                  <a:gd name="csY0" fmla="*/ 667766 h 667765"/>
                  <a:gd name="csX1" fmla="*/ 28067 w 220154"/>
                  <a:gd name="csY1" fmla="*/ 580263 h 667765"/>
                  <a:gd name="csX2" fmla="*/ 28067 w 220154"/>
                  <a:gd name="csY2" fmla="*/ 106680 h 667765"/>
                  <a:gd name="csX3" fmla="*/ 0 w 220154"/>
                  <a:gd name="csY3" fmla="*/ 67882 h 667765"/>
                  <a:gd name="csX4" fmla="*/ 0 w 220154"/>
                  <a:gd name="csY4" fmla="*/ 0 h 667765"/>
                  <a:gd name="csX5" fmla="*/ 220155 w 220154"/>
                  <a:gd name="csY5" fmla="*/ 0 h 667765"/>
                  <a:gd name="csX6" fmla="*/ 220155 w 220154"/>
                  <a:gd name="csY6" fmla="*/ 67882 h 667765"/>
                  <a:gd name="csX7" fmla="*/ 192088 w 220154"/>
                  <a:gd name="csY7" fmla="*/ 106680 h 667765"/>
                  <a:gd name="csX8" fmla="*/ 192088 w 220154"/>
                  <a:gd name="csY8" fmla="*/ 580263 h 667765"/>
                  <a:gd name="csX9" fmla="*/ 110109 w 220154"/>
                  <a:gd name="csY9" fmla="*/ 667766 h 667765"/>
                  <a:gd name="csX10" fmla="*/ 30226 w 220154"/>
                  <a:gd name="csY10" fmla="*/ 30163 h 667765"/>
                  <a:gd name="csX11" fmla="*/ 30226 w 220154"/>
                  <a:gd name="csY11" fmla="*/ 67818 h 667765"/>
                  <a:gd name="csX12" fmla="*/ 38354 w 220154"/>
                  <a:gd name="csY12" fmla="*/ 77851 h 667765"/>
                  <a:gd name="csX13" fmla="*/ 58357 w 220154"/>
                  <a:gd name="csY13" fmla="*/ 77851 h 667765"/>
                  <a:gd name="csX14" fmla="*/ 58357 w 220154"/>
                  <a:gd name="csY14" fmla="*/ 580263 h 667765"/>
                  <a:gd name="csX15" fmla="*/ 110045 w 220154"/>
                  <a:gd name="csY15" fmla="*/ 637540 h 667765"/>
                  <a:gd name="csX16" fmla="*/ 161734 w 220154"/>
                  <a:gd name="csY16" fmla="*/ 580263 h 667765"/>
                  <a:gd name="csX17" fmla="*/ 161734 w 220154"/>
                  <a:gd name="csY17" fmla="*/ 108140 h 667765"/>
                  <a:gd name="csX18" fmla="*/ 110045 w 220154"/>
                  <a:gd name="csY18" fmla="*/ 108140 h 667765"/>
                  <a:gd name="csX19" fmla="*/ 94932 w 220154"/>
                  <a:gd name="csY19" fmla="*/ 93027 h 667765"/>
                  <a:gd name="csX20" fmla="*/ 110045 w 220154"/>
                  <a:gd name="csY20" fmla="*/ 77914 h 667765"/>
                  <a:gd name="csX21" fmla="*/ 181737 w 220154"/>
                  <a:gd name="csY21" fmla="*/ 77914 h 667765"/>
                  <a:gd name="csX22" fmla="*/ 189802 w 220154"/>
                  <a:gd name="csY22" fmla="*/ 67882 h 667765"/>
                  <a:gd name="csX23" fmla="*/ 189802 w 220154"/>
                  <a:gd name="csY23" fmla="*/ 30226 h 667765"/>
                  <a:gd name="csX24" fmla="*/ 30226 w 220154"/>
                  <a:gd name="csY24" fmla="*/ 30226 h 6677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220154" h="667765">
                    <a:moveTo>
                      <a:pt x="110045" y="667766"/>
                    </a:moveTo>
                    <a:cubicBezTo>
                      <a:pt x="64833" y="667766"/>
                      <a:pt x="28067" y="628523"/>
                      <a:pt x="28067" y="580263"/>
                    </a:cubicBezTo>
                    <a:lnTo>
                      <a:pt x="28067" y="106680"/>
                    </a:lnTo>
                    <a:cubicBezTo>
                      <a:pt x="11874" y="101981"/>
                      <a:pt x="0" y="86360"/>
                      <a:pt x="0" y="67882"/>
                    </a:cubicBezTo>
                    <a:lnTo>
                      <a:pt x="0" y="0"/>
                    </a:lnTo>
                    <a:lnTo>
                      <a:pt x="220155" y="0"/>
                    </a:lnTo>
                    <a:lnTo>
                      <a:pt x="220155" y="67882"/>
                    </a:lnTo>
                    <a:cubicBezTo>
                      <a:pt x="220155" y="86360"/>
                      <a:pt x="208217" y="101981"/>
                      <a:pt x="192088" y="106680"/>
                    </a:cubicBezTo>
                    <a:lnTo>
                      <a:pt x="192088" y="580263"/>
                    </a:lnTo>
                    <a:cubicBezTo>
                      <a:pt x="192088" y="628523"/>
                      <a:pt x="155321" y="667766"/>
                      <a:pt x="110109" y="667766"/>
                    </a:cubicBezTo>
                    <a:close/>
                    <a:moveTo>
                      <a:pt x="30226" y="30163"/>
                    </a:moveTo>
                    <a:lnTo>
                      <a:pt x="30226" y="67818"/>
                    </a:lnTo>
                    <a:cubicBezTo>
                      <a:pt x="30226" y="73215"/>
                      <a:pt x="33972" y="77851"/>
                      <a:pt x="38354" y="77851"/>
                    </a:cubicBezTo>
                    <a:lnTo>
                      <a:pt x="58357" y="77851"/>
                    </a:lnTo>
                    <a:lnTo>
                      <a:pt x="58357" y="580263"/>
                    </a:lnTo>
                    <a:cubicBezTo>
                      <a:pt x="58357" y="611822"/>
                      <a:pt x="81534" y="637540"/>
                      <a:pt x="110045" y="637540"/>
                    </a:cubicBezTo>
                    <a:cubicBezTo>
                      <a:pt x="138557" y="637540"/>
                      <a:pt x="161734" y="611822"/>
                      <a:pt x="161734" y="580263"/>
                    </a:cubicBezTo>
                    <a:lnTo>
                      <a:pt x="161734" y="108140"/>
                    </a:lnTo>
                    <a:lnTo>
                      <a:pt x="110045" y="108140"/>
                    </a:lnTo>
                    <a:cubicBezTo>
                      <a:pt x="101664" y="108140"/>
                      <a:pt x="94932" y="101346"/>
                      <a:pt x="94932" y="93027"/>
                    </a:cubicBezTo>
                    <a:cubicBezTo>
                      <a:pt x="94932" y="84709"/>
                      <a:pt x="101727" y="77914"/>
                      <a:pt x="110045" y="77914"/>
                    </a:cubicBezTo>
                    <a:lnTo>
                      <a:pt x="181737" y="77914"/>
                    </a:lnTo>
                    <a:cubicBezTo>
                      <a:pt x="186119" y="77914"/>
                      <a:pt x="189802" y="73342"/>
                      <a:pt x="189802" y="67882"/>
                    </a:cubicBezTo>
                    <a:lnTo>
                      <a:pt x="189802" y="30226"/>
                    </a:lnTo>
                    <a:lnTo>
                      <a:pt x="30226" y="30226"/>
                    </a:lnTo>
                    <a:close/>
                  </a:path>
                </a:pathLst>
              </a:custGeom>
              <a:solidFill>
                <a:srgbClr val="EC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" name="Dowolny kształt: kształt 15">
                <a:extLst>
                  <a:ext uri="{FF2B5EF4-FFF2-40B4-BE49-F238E27FC236}">
                    <a16:creationId xmlns:a16="http://schemas.microsoft.com/office/drawing/2014/main" id="{A9FA3E61-2EB1-E1FE-349F-D8A062E2F1C4}"/>
                  </a:ext>
                </a:extLst>
              </p:cNvPr>
              <p:cNvSpPr/>
              <p:nvPr/>
            </p:nvSpPr>
            <p:spPr>
              <a:xfrm>
                <a:off x="9745218" y="3309365"/>
                <a:ext cx="57339" cy="399859"/>
              </a:xfrm>
              <a:custGeom>
                <a:avLst/>
                <a:gdLst>
                  <a:gd name="csX0" fmla="*/ 63 w 57339"/>
                  <a:gd name="csY0" fmla="*/ 32449 h 399859"/>
                  <a:gd name="csX1" fmla="*/ 63 w 57339"/>
                  <a:gd name="csY1" fmla="*/ 370523 h 399859"/>
                  <a:gd name="csX2" fmla="*/ 28701 w 57339"/>
                  <a:gd name="csY2" fmla="*/ 399860 h 399859"/>
                  <a:gd name="csX3" fmla="*/ 57340 w 57339"/>
                  <a:gd name="csY3" fmla="*/ 370523 h 399859"/>
                  <a:gd name="csX4" fmla="*/ 57340 w 57339"/>
                  <a:gd name="csY4" fmla="*/ 0 h 399859"/>
                  <a:gd name="csX5" fmla="*/ 0 w 57339"/>
                  <a:gd name="csY5" fmla="*/ 32449 h 3998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57339" h="399859">
                    <a:moveTo>
                      <a:pt x="63" y="32449"/>
                    </a:moveTo>
                    <a:lnTo>
                      <a:pt x="63" y="370523"/>
                    </a:lnTo>
                    <a:cubicBezTo>
                      <a:pt x="63" y="386715"/>
                      <a:pt x="12890" y="399860"/>
                      <a:pt x="28701" y="399860"/>
                    </a:cubicBezTo>
                    <a:cubicBezTo>
                      <a:pt x="44513" y="399860"/>
                      <a:pt x="57340" y="386715"/>
                      <a:pt x="57340" y="370523"/>
                    </a:cubicBezTo>
                    <a:lnTo>
                      <a:pt x="57340" y="0"/>
                    </a:lnTo>
                    <a:cubicBezTo>
                      <a:pt x="40513" y="14224"/>
                      <a:pt x="21082" y="25210"/>
                      <a:pt x="0" y="32449"/>
                    </a:cubicBezTo>
                  </a:path>
                </a:pathLst>
              </a:custGeom>
              <a:solidFill>
                <a:srgbClr val="EC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" name="Dowolny kształt: kształt 16">
                <a:extLst>
                  <a:ext uri="{FF2B5EF4-FFF2-40B4-BE49-F238E27FC236}">
                    <a16:creationId xmlns:a16="http://schemas.microsoft.com/office/drawing/2014/main" id="{2367BB77-FFCE-014B-BE62-0347760A84CD}"/>
                  </a:ext>
                </a:extLst>
              </p:cNvPr>
              <p:cNvSpPr/>
              <p:nvPr/>
            </p:nvSpPr>
            <p:spPr>
              <a:xfrm>
                <a:off x="9435338" y="2891853"/>
                <a:ext cx="103885" cy="149732"/>
              </a:xfrm>
              <a:custGeom>
                <a:avLst/>
                <a:gdLst>
                  <a:gd name="csX0" fmla="*/ 103886 w 103885"/>
                  <a:gd name="csY0" fmla="*/ 96583 h 149732"/>
                  <a:gd name="csX1" fmla="*/ 51943 w 103885"/>
                  <a:gd name="csY1" fmla="*/ 0 h 149732"/>
                  <a:gd name="csX2" fmla="*/ 0 w 103885"/>
                  <a:gd name="csY2" fmla="*/ 96583 h 149732"/>
                  <a:gd name="csX3" fmla="*/ 51943 w 103885"/>
                  <a:gd name="csY3" fmla="*/ 149733 h 149732"/>
                  <a:gd name="csX4" fmla="*/ 103886 w 103885"/>
                  <a:gd name="csY4" fmla="*/ 96583 h 1497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03885" h="149732">
                    <a:moveTo>
                      <a:pt x="103886" y="96583"/>
                    </a:moveTo>
                    <a:cubicBezTo>
                      <a:pt x="103886" y="53975"/>
                      <a:pt x="51943" y="0"/>
                      <a:pt x="51943" y="0"/>
                    </a:cubicBezTo>
                    <a:cubicBezTo>
                      <a:pt x="51943" y="0"/>
                      <a:pt x="0" y="53975"/>
                      <a:pt x="0" y="96583"/>
                    </a:cubicBezTo>
                    <a:cubicBezTo>
                      <a:pt x="0" y="125984"/>
                      <a:pt x="23241" y="149733"/>
                      <a:pt x="51943" y="149733"/>
                    </a:cubicBezTo>
                    <a:cubicBezTo>
                      <a:pt x="80645" y="149733"/>
                      <a:pt x="103886" y="125920"/>
                      <a:pt x="103886" y="96583"/>
                    </a:cubicBezTo>
                  </a:path>
                </a:pathLst>
              </a:custGeom>
              <a:solidFill>
                <a:srgbClr val="EC6608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7AE6E185-3570-16A7-9F53-D61613FCA0CB}"/>
                </a:ext>
              </a:extLst>
            </p:cNvPr>
            <p:cNvSpPr/>
            <p:nvPr/>
          </p:nvSpPr>
          <p:spPr>
            <a:xfrm>
              <a:off x="833265" y="4456237"/>
              <a:ext cx="748845" cy="616505"/>
            </a:xfrm>
            <a:custGeom>
              <a:avLst/>
              <a:gdLst>
                <a:gd name="csX0" fmla="*/ 296518 w 748845"/>
                <a:gd name="csY0" fmla="*/ 576755 h 616505"/>
                <a:gd name="csX1" fmla="*/ 296518 w 748845"/>
                <a:gd name="csY1" fmla="*/ 371396 h 616505"/>
                <a:gd name="csX2" fmla="*/ 452347 w 748845"/>
                <a:gd name="csY2" fmla="*/ 371396 h 616505"/>
                <a:gd name="csX3" fmla="*/ 452347 w 748845"/>
                <a:gd name="csY3" fmla="*/ 576628 h 616505"/>
                <a:gd name="csX4" fmla="*/ 296518 w 748845"/>
                <a:gd name="csY4" fmla="*/ 576628 h 616505"/>
                <a:gd name="csX5" fmla="*/ 276579 w 748845"/>
                <a:gd name="csY5" fmla="*/ 331645 h 616505"/>
                <a:gd name="csX6" fmla="*/ 256704 w 748845"/>
                <a:gd name="csY6" fmla="*/ 351012 h 616505"/>
                <a:gd name="csX7" fmla="*/ 256704 w 748845"/>
                <a:gd name="csY7" fmla="*/ 576755 h 616505"/>
                <a:gd name="csX8" fmla="*/ 115289 w 748845"/>
                <a:gd name="csY8" fmla="*/ 576755 h 616505"/>
                <a:gd name="csX9" fmla="*/ 115289 w 748845"/>
                <a:gd name="csY9" fmla="*/ 259382 h 616505"/>
                <a:gd name="csX10" fmla="*/ 374496 w 748845"/>
                <a:gd name="csY10" fmla="*/ 45895 h 616505"/>
                <a:gd name="csX11" fmla="*/ 633576 w 748845"/>
                <a:gd name="csY11" fmla="*/ 259445 h 616505"/>
                <a:gd name="csX12" fmla="*/ 633576 w 748845"/>
                <a:gd name="csY12" fmla="*/ 576691 h 616505"/>
                <a:gd name="csX13" fmla="*/ 491971 w 748845"/>
                <a:gd name="csY13" fmla="*/ 576691 h 616505"/>
                <a:gd name="csX14" fmla="*/ 491971 w 748845"/>
                <a:gd name="csY14" fmla="*/ 353743 h 616505"/>
                <a:gd name="csX15" fmla="*/ 472794 w 748845"/>
                <a:gd name="csY15" fmla="*/ 331708 h 616505"/>
                <a:gd name="csX16" fmla="*/ 276516 w 748845"/>
                <a:gd name="csY16" fmla="*/ 331708 h 616505"/>
                <a:gd name="csX17" fmla="*/ 93890 w 748845"/>
                <a:gd name="csY17" fmla="*/ 616442 h 616505"/>
                <a:gd name="csX18" fmla="*/ 654785 w 748845"/>
                <a:gd name="csY18" fmla="*/ 616442 h 616505"/>
                <a:gd name="csX19" fmla="*/ 673327 w 748845"/>
                <a:gd name="csY19" fmla="*/ 594535 h 616505"/>
                <a:gd name="csX20" fmla="*/ 673327 w 748845"/>
                <a:gd name="csY20" fmla="*/ 292592 h 616505"/>
                <a:gd name="csX21" fmla="*/ 714983 w 748845"/>
                <a:gd name="csY21" fmla="*/ 326628 h 616505"/>
                <a:gd name="csX22" fmla="*/ 744003 w 748845"/>
                <a:gd name="csY22" fmla="*/ 325231 h 616505"/>
                <a:gd name="csX23" fmla="*/ 740002 w 748845"/>
                <a:gd name="csY23" fmla="*/ 295513 h 616505"/>
                <a:gd name="csX24" fmla="*/ 386815 w 748845"/>
                <a:gd name="csY24" fmla="*/ 4429 h 616505"/>
                <a:gd name="csX25" fmla="*/ 361987 w 748845"/>
                <a:gd name="csY25" fmla="*/ 4429 h 616505"/>
                <a:gd name="csX26" fmla="*/ 8101 w 748845"/>
                <a:gd name="csY26" fmla="*/ 296148 h 616505"/>
                <a:gd name="csX27" fmla="*/ 4799 w 748845"/>
                <a:gd name="csY27" fmla="*/ 325231 h 616505"/>
                <a:gd name="csX28" fmla="*/ 33882 w 748845"/>
                <a:gd name="csY28" fmla="*/ 326628 h 616505"/>
                <a:gd name="csX29" fmla="*/ 75474 w 748845"/>
                <a:gd name="csY29" fmla="*/ 292656 h 616505"/>
                <a:gd name="csX30" fmla="*/ 75601 w 748845"/>
                <a:gd name="csY30" fmla="*/ 597265 h 616505"/>
                <a:gd name="csX31" fmla="*/ 93890 w 748845"/>
                <a:gd name="csY31" fmla="*/ 616506 h 61650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</a:cxnLst>
              <a:rect l="l" t="t" r="r" b="b"/>
              <a:pathLst>
                <a:path w="748845" h="616505">
                  <a:moveTo>
                    <a:pt x="296518" y="576755"/>
                  </a:moveTo>
                  <a:lnTo>
                    <a:pt x="296518" y="371396"/>
                  </a:lnTo>
                  <a:cubicBezTo>
                    <a:pt x="296518" y="371396"/>
                    <a:pt x="452347" y="371396"/>
                    <a:pt x="452347" y="371396"/>
                  </a:cubicBezTo>
                  <a:lnTo>
                    <a:pt x="452347" y="576628"/>
                  </a:lnTo>
                  <a:cubicBezTo>
                    <a:pt x="452347" y="576628"/>
                    <a:pt x="296518" y="576628"/>
                    <a:pt x="296518" y="576628"/>
                  </a:cubicBezTo>
                  <a:close/>
                  <a:moveTo>
                    <a:pt x="276579" y="331645"/>
                  </a:moveTo>
                  <a:cubicBezTo>
                    <a:pt x="264768" y="331645"/>
                    <a:pt x="257465" y="340662"/>
                    <a:pt x="256704" y="351012"/>
                  </a:cubicBezTo>
                  <a:lnTo>
                    <a:pt x="256704" y="576755"/>
                  </a:lnTo>
                  <a:lnTo>
                    <a:pt x="115289" y="576755"/>
                  </a:lnTo>
                  <a:cubicBezTo>
                    <a:pt x="115289" y="576755"/>
                    <a:pt x="115289" y="259382"/>
                    <a:pt x="115289" y="259382"/>
                  </a:cubicBezTo>
                  <a:lnTo>
                    <a:pt x="374496" y="45895"/>
                  </a:lnTo>
                  <a:lnTo>
                    <a:pt x="633576" y="259445"/>
                  </a:lnTo>
                  <a:lnTo>
                    <a:pt x="633576" y="576691"/>
                  </a:lnTo>
                  <a:lnTo>
                    <a:pt x="491971" y="576691"/>
                  </a:lnTo>
                  <a:lnTo>
                    <a:pt x="491971" y="353743"/>
                  </a:lnTo>
                  <a:cubicBezTo>
                    <a:pt x="492860" y="342567"/>
                    <a:pt x="484986" y="331708"/>
                    <a:pt x="472794" y="331708"/>
                  </a:cubicBezTo>
                  <a:lnTo>
                    <a:pt x="276516" y="331708"/>
                  </a:lnTo>
                  <a:close/>
                  <a:moveTo>
                    <a:pt x="93890" y="616442"/>
                  </a:moveTo>
                  <a:lnTo>
                    <a:pt x="654785" y="616442"/>
                  </a:lnTo>
                  <a:cubicBezTo>
                    <a:pt x="667041" y="616442"/>
                    <a:pt x="673327" y="605266"/>
                    <a:pt x="673327" y="594535"/>
                  </a:cubicBezTo>
                  <a:lnTo>
                    <a:pt x="673327" y="292592"/>
                  </a:lnTo>
                  <a:cubicBezTo>
                    <a:pt x="673327" y="292592"/>
                    <a:pt x="714983" y="326628"/>
                    <a:pt x="714983" y="326628"/>
                  </a:cubicBezTo>
                  <a:cubicBezTo>
                    <a:pt x="724063" y="334058"/>
                    <a:pt x="736509" y="334058"/>
                    <a:pt x="744003" y="325231"/>
                  </a:cubicBezTo>
                  <a:cubicBezTo>
                    <a:pt x="751940" y="315833"/>
                    <a:pt x="749781" y="303578"/>
                    <a:pt x="740002" y="295513"/>
                  </a:cubicBezTo>
                  <a:lnTo>
                    <a:pt x="386815" y="4429"/>
                  </a:lnTo>
                  <a:cubicBezTo>
                    <a:pt x="379640" y="-1476"/>
                    <a:pt x="369226" y="-1476"/>
                    <a:pt x="361987" y="4429"/>
                  </a:cubicBezTo>
                  <a:lnTo>
                    <a:pt x="8101" y="296148"/>
                  </a:lnTo>
                  <a:cubicBezTo>
                    <a:pt x="-1360" y="303959"/>
                    <a:pt x="-2631" y="316341"/>
                    <a:pt x="4799" y="325231"/>
                  </a:cubicBezTo>
                  <a:cubicBezTo>
                    <a:pt x="12355" y="334121"/>
                    <a:pt x="24801" y="334058"/>
                    <a:pt x="33882" y="326628"/>
                  </a:cubicBezTo>
                  <a:lnTo>
                    <a:pt x="75474" y="292656"/>
                  </a:lnTo>
                  <a:lnTo>
                    <a:pt x="75601" y="597265"/>
                  </a:lnTo>
                  <a:cubicBezTo>
                    <a:pt x="75601" y="606536"/>
                    <a:pt x="83094" y="616506"/>
                    <a:pt x="93890" y="616506"/>
                  </a:cubicBezTo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4B22C800-1717-CB32-8FE8-BD0DF28C9796}"/>
                </a:ext>
              </a:extLst>
            </p:cNvPr>
            <p:cNvSpPr/>
            <p:nvPr/>
          </p:nvSpPr>
          <p:spPr>
            <a:xfrm>
              <a:off x="7779653" y="4427526"/>
              <a:ext cx="1082788" cy="745991"/>
            </a:xfrm>
            <a:custGeom>
              <a:avLst/>
              <a:gdLst>
                <a:gd name="csX0" fmla="*/ 433440 w 1082788"/>
                <a:gd name="csY0" fmla="*/ 687698 h 745991"/>
                <a:gd name="csX1" fmla="*/ 458650 w 1082788"/>
                <a:gd name="csY1" fmla="*/ 660837 h 745991"/>
                <a:gd name="csX2" fmla="*/ 455412 w 1082788"/>
                <a:gd name="csY2" fmla="*/ 620578 h 745991"/>
                <a:gd name="csX3" fmla="*/ 415724 w 1082788"/>
                <a:gd name="csY3" fmla="*/ 622674 h 745991"/>
                <a:gd name="csX4" fmla="*/ 391403 w 1082788"/>
                <a:gd name="csY4" fmla="*/ 647375 h 745991"/>
                <a:gd name="csX5" fmla="*/ 392863 w 1082788"/>
                <a:gd name="csY5" fmla="*/ 690936 h 745991"/>
                <a:gd name="csX6" fmla="*/ 433440 w 1082788"/>
                <a:gd name="csY6" fmla="*/ 687634 h 745991"/>
                <a:gd name="csX7" fmla="*/ 360162 w 1082788"/>
                <a:gd name="csY7" fmla="*/ 636199 h 745991"/>
                <a:gd name="csX8" fmla="*/ 408485 w 1082788"/>
                <a:gd name="csY8" fmla="*/ 584828 h 745991"/>
                <a:gd name="csX9" fmla="*/ 401437 w 1082788"/>
                <a:gd name="csY9" fmla="*/ 543045 h 745991"/>
                <a:gd name="csX10" fmla="*/ 363526 w 1082788"/>
                <a:gd name="csY10" fmla="*/ 548760 h 745991"/>
                <a:gd name="csX11" fmla="*/ 316156 w 1082788"/>
                <a:gd name="csY11" fmla="*/ 598289 h 745991"/>
                <a:gd name="csX12" fmla="*/ 317172 w 1082788"/>
                <a:gd name="csY12" fmla="*/ 640009 h 745991"/>
                <a:gd name="csX13" fmla="*/ 360225 w 1082788"/>
                <a:gd name="csY13" fmla="*/ 636199 h 745991"/>
                <a:gd name="csX14" fmla="*/ 288850 w 1082788"/>
                <a:gd name="csY14" fmla="*/ 582351 h 745991"/>
                <a:gd name="csX15" fmla="*/ 352350 w 1082788"/>
                <a:gd name="csY15" fmla="*/ 515803 h 745991"/>
                <a:gd name="csX16" fmla="*/ 350700 w 1082788"/>
                <a:gd name="csY16" fmla="*/ 473639 h 745991"/>
                <a:gd name="csX17" fmla="*/ 311838 w 1082788"/>
                <a:gd name="csY17" fmla="*/ 474592 h 745991"/>
                <a:gd name="csX18" fmla="*/ 240781 w 1082788"/>
                <a:gd name="csY18" fmla="*/ 549141 h 745991"/>
                <a:gd name="csX19" fmla="*/ 247957 w 1082788"/>
                <a:gd name="csY19" fmla="*/ 589209 h 745991"/>
                <a:gd name="csX20" fmla="*/ 288850 w 1082788"/>
                <a:gd name="csY20" fmla="*/ 582351 h 745991"/>
                <a:gd name="csX21" fmla="*/ 236526 w 1082788"/>
                <a:gd name="csY21" fmla="*/ 508628 h 745991"/>
                <a:gd name="csX22" fmla="*/ 272913 w 1082788"/>
                <a:gd name="csY22" fmla="*/ 470908 h 745991"/>
                <a:gd name="csX23" fmla="*/ 271451 w 1082788"/>
                <a:gd name="csY23" fmla="*/ 429951 h 745991"/>
                <a:gd name="csX24" fmla="*/ 232082 w 1082788"/>
                <a:gd name="csY24" fmla="*/ 429951 h 745991"/>
                <a:gd name="csX25" fmla="*/ 192966 w 1082788"/>
                <a:gd name="csY25" fmla="*/ 471036 h 745991"/>
                <a:gd name="csX26" fmla="*/ 196775 w 1082788"/>
                <a:gd name="csY26" fmla="*/ 508945 h 745991"/>
                <a:gd name="csX27" fmla="*/ 236590 w 1082788"/>
                <a:gd name="csY27" fmla="*/ 508628 h 745991"/>
                <a:gd name="csX28" fmla="*/ 656262 w 1082788"/>
                <a:gd name="csY28" fmla="*/ 311587 h 745991"/>
                <a:gd name="csX29" fmla="*/ 830569 w 1082788"/>
                <a:gd name="csY29" fmla="*/ 462526 h 745991"/>
                <a:gd name="csX30" fmla="*/ 932804 w 1082788"/>
                <a:gd name="csY30" fmla="*/ 357498 h 745991"/>
                <a:gd name="csX31" fmla="*/ 835713 w 1082788"/>
                <a:gd name="csY31" fmla="*/ 146741 h 745991"/>
                <a:gd name="csX32" fmla="*/ 725413 w 1082788"/>
                <a:gd name="csY32" fmla="*/ 158679 h 745991"/>
                <a:gd name="csX33" fmla="*/ 593143 w 1082788"/>
                <a:gd name="csY33" fmla="*/ 136645 h 745991"/>
                <a:gd name="csX34" fmla="*/ 531929 w 1082788"/>
                <a:gd name="csY34" fmla="*/ 159060 h 745991"/>
                <a:gd name="csX35" fmla="*/ 446013 w 1082788"/>
                <a:gd name="csY35" fmla="*/ 242372 h 745991"/>
                <a:gd name="csX36" fmla="*/ 444680 w 1082788"/>
                <a:gd name="csY36" fmla="*/ 369118 h 745991"/>
                <a:gd name="csX37" fmla="*/ 492114 w 1082788"/>
                <a:gd name="csY37" fmla="*/ 351465 h 745991"/>
                <a:gd name="csX38" fmla="*/ 519229 w 1082788"/>
                <a:gd name="csY38" fmla="*/ 278059 h 745991"/>
                <a:gd name="csX39" fmla="*/ 545645 w 1082788"/>
                <a:gd name="csY39" fmla="*/ 251961 h 745991"/>
                <a:gd name="csX40" fmla="*/ 582919 w 1082788"/>
                <a:gd name="csY40" fmla="*/ 257168 h 745991"/>
                <a:gd name="csX41" fmla="*/ 656326 w 1082788"/>
                <a:gd name="csY41" fmla="*/ 311587 h 745991"/>
                <a:gd name="csX42" fmla="*/ 707633 w 1082788"/>
                <a:gd name="csY42" fmla="*/ 604894 h 745991"/>
                <a:gd name="csX43" fmla="*/ 759640 w 1082788"/>
                <a:gd name="csY43" fmla="*/ 610037 h 745991"/>
                <a:gd name="csX44" fmla="*/ 771514 w 1082788"/>
                <a:gd name="csY44" fmla="*/ 587304 h 745991"/>
                <a:gd name="csX45" fmla="*/ 755703 w 1082788"/>
                <a:gd name="csY45" fmla="*/ 567556 h 745991"/>
                <a:gd name="csX46" fmla="*/ 632259 w 1082788"/>
                <a:gd name="csY46" fmla="*/ 473449 h 745991"/>
                <a:gd name="csX47" fmla="*/ 633275 w 1082788"/>
                <a:gd name="csY47" fmla="*/ 450843 h 745991"/>
                <a:gd name="csX48" fmla="*/ 653213 w 1082788"/>
                <a:gd name="csY48" fmla="*/ 451478 h 745991"/>
                <a:gd name="csX49" fmla="*/ 785929 w 1082788"/>
                <a:gd name="csY49" fmla="*/ 550030 h 745991"/>
                <a:gd name="csX50" fmla="*/ 829744 w 1082788"/>
                <a:gd name="csY50" fmla="*/ 538345 h 745991"/>
                <a:gd name="csX51" fmla="*/ 821679 w 1082788"/>
                <a:gd name="csY51" fmla="*/ 496626 h 745991"/>
                <a:gd name="csX52" fmla="*/ 637149 w 1082788"/>
                <a:gd name="csY52" fmla="*/ 335463 h 745991"/>
                <a:gd name="csX53" fmla="*/ 557265 w 1082788"/>
                <a:gd name="csY53" fmla="*/ 277805 h 745991"/>
                <a:gd name="csX54" fmla="*/ 485383 w 1082788"/>
                <a:gd name="csY54" fmla="*/ 399407 h 745991"/>
                <a:gd name="csX55" fmla="*/ 414390 w 1082788"/>
                <a:gd name="csY55" fmla="*/ 374388 h 745991"/>
                <a:gd name="csX56" fmla="*/ 415279 w 1082788"/>
                <a:gd name="csY56" fmla="*/ 228910 h 745991"/>
                <a:gd name="csX57" fmla="*/ 467413 w 1082788"/>
                <a:gd name="csY57" fmla="*/ 177285 h 745991"/>
                <a:gd name="csX58" fmla="*/ 286692 w 1082788"/>
                <a:gd name="csY58" fmla="*/ 130485 h 745991"/>
                <a:gd name="csX59" fmla="*/ 147246 w 1082788"/>
                <a:gd name="csY59" fmla="*/ 327970 h 745991"/>
                <a:gd name="csX60" fmla="*/ 198871 w 1082788"/>
                <a:gd name="csY60" fmla="*/ 419474 h 745991"/>
                <a:gd name="csX61" fmla="*/ 264086 w 1082788"/>
                <a:gd name="csY61" fmla="*/ 392867 h 745991"/>
                <a:gd name="csX62" fmla="*/ 311330 w 1082788"/>
                <a:gd name="csY62" fmla="*/ 437381 h 745991"/>
                <a:gd name="csX63" fmla="*/ 370766 w 1082788"/>
                <a:gd name="csY63" fmla="*/ 449826 h 745991"/>
                <a:gd name="csX64" fmla="*/ 391467 w 1082788"/>
                <a:gd name="csY64" fmla="*/ 506976 h 745991"/>
                <a:gd name="csX65" fmla="*/ 445125 w 1082788"/>
                <a:gd name="csY65" fmla="*/ 582859 h 745991"/>
                <a:gd name="csX66" fmla="*/ 491733 w 1082788"/>
                <a:gd name="csY66" fmla="*/ 619626 h 745991"/>
                <a:gd name="csX67" fmla="*/ 481763 w 1082788"/>
                <a:gd name="csY67" fmla="*/ 683570 h 745991"/>
                <a:gd name="csX68" fmla="*/ 619305 w 1082788"/>
                <a:gd name="csY68" fmla="*/ 693286 h 745991"/>
                <a:gd name="csX69" fmla="*/ 528119 w 1082788"/>
                <a:gd name="csY69" fmla="*/ 638422 h 745991"/>
                <a:gd name="csX70" fmla="*/ 527928 w 1082788"/>
                <a:gd name="csY70" fmla="*/ 615117 h 745991"/>
                <a:gd name="csX71" fmla="*/ 684963 w 1082788"/>
                <a:gd name="csY71" fmla="*/ 662044 h 745991"/>
                <a:gd name="csX72" fmla="*/ 692075 w 1082788"/>
                <a:gd name="csY72" fmla="*/ 632135 h 745991"/>
                <a:gd name="csX73" fmla="*/ 575553 w 1082788"/>
                <a:gd name="csY73" fmla="*/ 559174 h 745991"/>
                <a:gd name="csX74" fmla="*/ 572378 w 1082788"/>
                <a:gd name="csY74" fmla="*/ 535869 h 745991"/>
                <a:gd name="csX75" fmla="*/ 594476 w 1082788"/>
                <a:gd name="csY75" fmla="*/ 534599 h 745991"/>
                <a:gd name="csX76" fmla="*/ 707697 w 1082788"/>
                <a:gd name="csY76" fmla="*/ 604894 h 745991"/>
                <a:gd name="csX77" fmla="*/ 1048184 w 1082788"/>
                <a:gd name="csY77" fmla="*/ 341940 h 745991"/>
                <a:gd name="csX78" fmla="*/ 922137 w 1082788"/>
                <a:gd name="csY78" fmla="*/ 70160 h 745991"/>
                <a:gd name="csX79" fmla="*/ 850001 w 1082788"/>
                <a:gd name="csY79" fmla="*/ 104323 h 745991"/>
                <a:gd name="csX80" fmla="*/ 975413 w 1082788"/>
                <a:gd name="csY80" fmla="*/ 375913 h 745991"/>
                <a:gd name="csX81" fmla="*/ 1048120 w 1082788"/>
                <a:gd name="csY81" fmla="*/ 341940 h 745991"/>
                <a:gd name="csX82" fmla="*/ 108003 w 1082788"/>
                <a:gd name="csY82" fmla="*/ 330066 h 745991"/>
                <a:gd name="csX83" fmla="*/ 280659 w 1082788"/>
                <a:gd name="csY83" fmla="*/ 85845 h 745991"/>
                <a:gd name="csX84" fmla="*/ 208524 w 1082788"/>
                <a:gd name="csY84" fmla="*/ 36061 h 745991"/>
                <a:gd name="csX85" fmla="*/ 35867 w 1082788"/>
                <a:gd name="csY85" fmla="*/ 280282 h 745991"/>
                <a:gd name="csX86" fmla="*/ 108066 w 1082788"/>
                <a:gd name="csY86" fmla="*/ 330066 h 745991"/>
                <a:gd name="csX87" fmla="*/ 945187 w 1082788"/>
                <a:gd name="csY87" fmla="*/ 387343 h 745991"/>
                <a:gd name="csX88" fmla="*/ 854826 w 1082788"/>
                <a:gd name="csY88" fmla="*/ 486911 h 745991"/>
                <a:gd name="csX89" fmla="*/ 857684 w 1082788"/>
                <a:gd name="csY89" fmla="*/ 551935 h 745991"/>
                <a:gd name="csX90" fmla="*/ 804344 w 1082788"/>
                <a:gd name="csY90" fmla="*/ 585463 h 745991"/>
                <a:gd name="csX91" fmla="*/ 782309 w 1082788"/>
                <a:gd name="csY91" fmla="*/ 632199 h 745991"/>
                <a:gd name="csX92" fmla="*/ 724715 w 1082788"/>
                <a:gd name="csY92" fmla="*/ 642994 h 745991"/>
                <a:gd name="csX93" fmla="*/ 650102 w 1082788"/>
                <a:gd name="csY93" fmla="*/ 700017 h 745991"/>
                <a:gd name="csX94" fmla="*/ 458523 w 1082788"/>
                <a:gd name="csY94" fmla="*/ 708081 h 745991"/>
                <a:gd name="csX95" fmla="*/ 397817 w 1082788"/>
                <a:gd name="csY95" fmla="*/ 727385 h 745991"/>
                <a:gd name="csX96" fmla="*/ 351843 w 1082788"/>
                <a:gd name="csY96" fmla="*/ 678998 h 745991"/>
                <a:gd name="csX97" fmla="*/ 276850 w 1082788"/>
                <a:gd name="csY97" fmla="*/ 625087 h 745991"/>
                <a:gd name="csX98" fmla="*/ 221604 w 1082788"/>
                <a:gd name="csY98" fmla="*/ 607243 h 745991"/>
                <a:gd name="csX99" fmla="*/ 204776 w 1082788"/>
                <a:gd name="csY99" fmla="*/ 548569 h 745991"/>
                <a:gd name="csX100" fmla="*/ 160644 w 1082788"/>
                <a:gd name="csY100" fmla="*/ 509136 h 745991"/>
                <a:gd name="csX101" fmla="*/ 176710 w 1082788"/>
                <a:gd name="csY101" fmla="*/ 443032 h 745991"/>
                <a:gd name="csX102" fmla="*/ 128894 w 1082788"/>
                <a:gd name="csY102" fmla="*/ 358577 h 745991"/>
                <a:gd name="csX103" fmla="*/ 101272 w 1082788"/>
                <a:gd name="csY103" fmla="*/ 363720 h 745991"/>
                <a:gd name="csX104" fmla="*/ 8752 w 1082788"/>
                <a:gd name="csY104" fmla="*/ 299014 h 745991"/>
                <a:gd name="csX105" fmla="*/ 1958 w 1082788"/>
                <a:gd name="csY105" fmla="*/ 274820 h 745991"/>
                <a:gd name="csX106" fmla="*/ 195062 w 1082788"/>
                <a:gd name="csY106" fmla="*/ 2088 h 745991"/>
                <a:gd name="csX107" fmla="*/ 220207 w 1082788"/>
                <a:gd name="csY107" fmla="*/ 5263 h 745991"/>
                <a:gd name="csX108" fmla="*/ 314250 w 1082788"/>
                <a:gd name="csY108" fmla="*/ 72637 h 745991"/>
                <a:gd name="csX109" fmla="*/ 306949 w 1082788"/>
                <a:gd name="csY109" fmla="*/ 103688 h 745991"/>
                <a:gd name="csX110" fmla="*/ 496623 w 1082788"/>
                <a:gd name="csY110" fmla="*/ 149091 h 745991"/>
                <a:gd name="csX111" fmla="*/ 598032 w 1082788"/>
                <a:gd name="csY111" fmla="*/ 106038 h 745991"/>
                <a:gd name="csX112" fmla="*/ 729795 w 1082788"/>
                <a:gd name="csY112" fmla="*/ 128199 h 745991"/>
                <a:gd name="csX113" fmla="*/ 821616 w 1082788"/>
                <a:gd name="csY113" fmla="*/ 117468 h 745991"/>
                <a:gd name="csX114" fmla="*/ 816472 w 1082788"/>
                <a:gd name="csY114" fmla="*/ 85781 h 745991"/>
                <a:gd name="csX115" fmla="*/ 920104 w 1082788"/>
                <a:gd name="csY115" fmla="*/ 37140 h 745991"/>
                <a:gd name="csX116" fmla="*/ 942266 w 1082788"/>
                <a:gd name="csY116" fmla="*/ 39870 h 745991"/>
                <a:gd name="csX117" fmla="*/ 1082220 w 1082788"/>
                <a:gd name="csY117" fmla="*/ 342638 h 745991"/>
                <a:gd name="csX118" fmla="*/ 1077394 w 1082788"/>
                <a:gd name="csY118" fmla="*/ 362705 h 745991"/>
                <a:gd name="csX119" fmla="*/ 971539 w 1082788"/>
                <a:gd name="csY119" fmla="*/ 410901 h 745991"/>
                <a:gd name="csX120" fmla="*/ 945060 w 1082788"/>
                <a:gd name="csY120" fmla="*/ 387279 h 7459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</a:cxnLst>
              <a:rect l="l" t="t" r="r" b="b"/>
              <a:pathLst>
                <a:path w="1082788" h="745991">
                  <a:moveTo>
                    <a:pt x="433440" y="687698"/>
                  </a:moveTo>
                  <a:lnTo>
                    <a:pt x="458650" y="660837"/>
                  </a:lnTo>
                  <a:cubicBezTo>
                    <a:pt x="469001" y="649851"/>
                    <a:pt x="466143" y="629786"/>
                    <a:pt x="455412" y="620578"/>
                  </a:cubicBezTo>
                  <a:cubicBezTo>
                    <a:pt x="444680" y="611307"/>
                    <a:pt x="426646" y="611625"/>
                    <a:pt x="415724" y="622674"/>
                  </a:cubicBezTo>
                  <a:lnTo>
                    <a:pt x="391403" y="647375"/>
                  </a:lnTo>
                  <a:cubicBezTo>
                    <a:pt x="378703" y="660329"/>
                    <a:pt x="378957" y="678998"/>
                    <a:pt x="392863" y="690936"/>
                  </a:cubicBezTo>
                  <a:cubicBezTo>
                    <a:pt x="402961" y="699636"/>
                    <a:pt x="421185" y="700651"/>
                    <a:pt x="433440" y="687634"/>
                  </a:cubicBezTo>
                  <a:moveTo>
                    <a:pt x="360162" y="636199"/>
                  </a:moveTo>
                  <a:lnTo>
                    <a:pt x="408485" y="584828"/>
                  </a:lnTo>
                  <a:cubicBezTo>
                    <a:pt x="419851" y="572763"/>
                    <a:pt x="414390" y="551236"/>
                    <a:pt x="401437" y="543045"/>
                  </a:cubicBezTo>
                  <a:cubicBezTo>
                    <a:pt x="390514" y="536187"/>
                    <a:pt x="374004" y="537838"/>
                    <a:pt x="363526" y="548760"/>
                  </a:cubicBezTo>
                  <a:lnTo>
                    <a:pt x="316156" y="598289"/>
                  </a:lnTo>
                  <a:cubicBezTo>
                    <a:pt x="304663" y="610355"/>
                    <a:pt x="305234" y="629722"/>
                    <a:pt x="317172" y="640009"/>
                  </a:cubicBezTo>
                  <a:cubicBezTo>
                    <a:pt x="329237" y="650423"/>
                    <a:pt x="347525" y="649725"/>
                    <a:pt x="360225" y="636199"/>
                  </a:cubicBezTo>
                  <a:moveTo>
                    <a:pt x="288850" y="582351"/>
                  </a:moveTo>
                  <a:lnTo>
                    <a:pt x="352350" y="515803"/>
                  </a:lnTo>
                  <a:cubicBezTo>
                    <a:pt x="364162" y="503420"/>
                    <a:pt x="363082" y="484498"/>
                    <a:pt x="350700" y="473639"/>
                  </a:cubicBezTo>
                  <a:cubicBezTo>
                    <a:pt x="341683" y="465638"/>
                    <a:pt x="321998" y="463987"/>
                    <a:pt x="311838" y="474592"/>
                  </a:cubicBezTo>
                  <a:lnTo>
                    <a:pt x="240781" y="549141"/>
                  </a:lnTo>
                  <a:cubicBezTo>
                    <a:pt x="230431" y="559936"/>
                    <a:pt x="237860" y="582795"/>
                    <a:pt x="247957" y="589209"/>
                  </a:cubicBezTo>
                  <a:cubicBezTo>
                    <a:pt x="260911" y="597401"/>
                    <a:pt x="276595" y="595178"/>
                    <a:pt x="288850" y="582351"/>
                  </a:cubicBezTo>
                  <a:moveTo>
                    <a:pt x="236526" y="508628"/>
                  </a:moveTo>
                  <a:lnTo>
                    <a:pt x="272913" y="470908"/>
                  </a:lnTo>
                  <a:cubicBezTo>
                    <a:pt x="283962" y="459415"/>
                    <a:pt x="281929" y="439667"/>
                    <a:pt x="271451" y="429951"/>
                  </a:cubicBezTo>
                  <a:cubicBezTo>
                    <a:pt x="261863" y="421125"/>
                    <a:pt x="241861" y="419728"/>
                    <a:pt x="232082" y="429951"/>
                  </a:cubicBezTo>
                  <a:lnTo>
                    <a:pt x="192966" y="471036"/>
                  </a:lnTo>
                  <a:cubicBezTo>
                    <a:pt x="184075" y="480370"/>
                    <a:pt x="188712" y="501833"/>
                    <a:pt x="196775" y="508945"/>
                  </a:cubicBezTo>
                  <a:cubicBezTo>
                    <a:pt x="206809" y="517772"/>
                    <a:pt x="226239" y="519359"/>
                    <a:pt x="236590" y="508628"/>
                  </a:cubicBezTo>
                  <a:moveTo>
                    <a:pt x="656262" y="311587"/>
                  </a:moveTo>
                  <a:lnTo>
                    <a:pt x="830569" y="462526"/>
                  </a:lnTo>
                  <a:cubicBezTo>
                    <a:pt x="887338" y="436047"/>
                    <a:pt x="885941" y="398709"/>
                    <a:pt x="932804" y="357498"/>
                  </a:cubicBezTo>
                  <a:lnTo>
                    <a:pt x="835713" y="146741"/>
                  </a:lnTo>
                  <a:cubicBezTo>
                    <a:pt x="799074" y="161854"/>
                    <a:pt x="763323" y="164966"/>
                    <a:pt x="725413" y="158679"/>
                  </a:cubicBezTo>
                  <a:lnTo>
                    <a:pt x="593143" y="136645"/>
                  </a:lnTo>
                  <a:cubicBezTo>
                    <a:pt x="570791" y="132898"/>
                    <a:pt x="547296" y="144138"/>
                    <a:pt x="531929" y="159060"/>
                  </a:cubicBezTo>
                  <a:lnTo>
                    <a:pt x="446013" y="242372"/>
                  </a:lnTo>
                  <a:lnTo>
                    <a:pt x="444680" y="369118"/>
                  </a:lnTo>
                  <a:cubicBezTo>
                    <a:pt x="457697" y="381945"/>
                    <a:pt x="485320" y="369880"/>
                    <a:pt x="492114" y="351465"/>
                  </a:cubicBezTo>
                  <a:lnTo>
                    <a:pt x="519229" y="278059"/>
                  </a:lnTo>
                  <a:cubicBezTo>
                    <a:pt x="523547" y="266375"/>
                    <a:pt x="536564" y="255199"/>
                    <a:pt x="545645" y="251961"/>
                  </a:cubicBezTo>
                  <a:cubicBezTo>
                    <a:pt x="555297" y="248532"/>
                    <a:pt x="574982" y="251580"/>
                    <a:pt x="582919" y="257168"/>
                  </a:cubicBezTo>
                  <a:cubicBezTo>
                    <a:pt x="609018" y="275456"/>
                    <a:pt x="632703" y="291140"/>
                    <a:pt x="656326" y="311587"/>
                  </a:cubicBezTo>
                  <a:moveTo>
                    <a:pt x="707633" y="604894"/>
                  </a:moveTo>
                  <a:cubicBezTo>
                    <a:pt x="722175" y="613911"/>
                    <a:pt x="744654" y="614482"/>
                    <a:pt x="759640" y="610037"/>
                  </a:cubicBezTo>
                  <a:cubicBezTo>
                    <a:pt x="765800" y="608195"/>
                    <a:pt x="772340" y="593463"/>
                    <a:pt x="771514" y="587304"/>
                  </a:cubicBezTo>
                  <a:cubicBezTo>
                    <a:pt x="770562" y="580319"/>
                    <a:pt x="763576" y="573207"/>
                    <a:pt x="755703" y="567556"/>
                  </a:cubicBezTo>
                  <a:cubicBezTo>
                    <a:pt x="714238" y="537964"/>
                    <a:pt x="671312" y="505008"/>
                    <a:pt x="632259" y="473449"/>
                  </a:cubicBezTo>
                  <a:cubicBezTo>
                    <a:pt x="627242" y="469385"/>
                    <a:pt x="628386" y="453382"/>
                    <a:pt x="633275" y="450843"/>
                  </a:cubicBezTo>
                  <a:cubicBezTo>
                    <a:pt x="637338" y="448747"/>
                    <a:pt x="649276" y="448366"/>
                    <a:pt x="653213" y="451478"/>
                  </a:cubicBezTo>
                  <a:cubicBezTo>
                    <a:pt x="696267" y="485006"/>
                    <a:pt x="740590" y="520756"/>
                    <a:pt x="785929" y="550030"/>
                  </a:cubicBezTo>
                  <a:cubicBezTo>
                    <a:pt x="801550" y="560126"/>
                    <a:pt x="823330" y="549141"/>
                    <a:pt x="829744" y="538345"/>
                  </a:cubicBezTo>
                  <a:cubicBezTo>
                    <a:pt x="837872" y="524693"/>
                    <a:pt x="834697" y="508056"/>
                    <a:pt x="821679" y="496626"/>
                  </a:cubicBezTo>
                  <a:lnTo>
                    <a:pt x="637149" y="335463"/>
                  </a:lnTo>
                  <a:cubicBezTo>
                    <a:pt x="611876" y="313365"/>
                    <a:pt x="587872" y="297807"/>
                    <a:pt x="557265" y="277805"/>
                  </a:cubicBezTo>
                  <a:cubicBezTo>
                    <a:pt x="523420" y="315905"/>
                    <a:pt x="539739" y="369245"/>
                    <a:pt x="485383" y="399407"/>
                  </a:cubicBezTo>
                  <a:cubicBezTo>
                    <a:pt x="464873" y="410774"/>
                    <a:pt x="414200" y="405250"/>
                    <a:pt x="414390" y="374388"/>
                  </a:cubicBezTo>
                  <a:lnTo>
                    <a:pt x="415279" y="228910"/>
                  </a:lnTo>
                  <a:lnTo>
                    <a:pt x="467413" y="177285"/>
                  </a:lnTo>
                  <a:cubicBezTo>
                    <a:pt x="378703" y="156330"/>
                    <a:pt x="382513" y="192906"/>
                    <a:pt x="286692" y="130485"/>
                  </a:cubicBezTo>
                  <a:lnTo>
                    <a:pt x="147246" y="327970"/>
                  </a:lnTo>
                  <a:lnTo>
                    <a:pt x="198871" y="419474"/>
                  </a:lnTo>
                  <a:cubicBezTo>
                    <a:pt x="218874" y="396931"/>
                    <a:pt x="238241" y="388867"/>
                    <a:pt x="264086" y="392867"/>
                  </a:cubicBezTo>
                  <a:cubicBezTo>
                    <a:pt x="285803" y="396232"/>
                    <a:pt x="301424" y="415473"/>
                    <a:pt x="311330" y="437381"/>
                  </a:cubicBezTo>
                  <a:cubicBezTo>
                    <a:pt x="330951" y="436111"/>
                    <a:pt x="355399" y="436047"/>
                    <a:pt x="370766" y="449826"/>
                  </a:cubicBezTo>
                  <a:cubicBezTo>
                    <a:pt x="386133" y="463606"/>
                    <a:pt x="392229" y="483926"/>
                    <a:pt x="391467" y="506976"/>
                  </a:cubicBezTo>
                  <a:cubicBezTo>
                    <a:pt x="428995" y="513390"/>
                    <a:pt x="450522" y="545966"/>
                    <a:pt x="445125" y="582859"/>
                  </a:cubicBezTo>
                  <a:cubicBezTo>
                    <a:pt x="466588" y="588701"/>
                    <a:pt x="485638" y="602925"/>
                    <a:pt x="491733" y="619626"/>
                  </a:cubicBezTo>
                  <a:cubicBezTo>
                    <a:pt x="500242" y="642867"/>
                    <a:pt x="495480" y="662170"/>
                    <a:pt x="481763" y="683570"/>
                  </a:cubicBezTo>
                  <a:cubicBezTo>
                    <a:pt x="510911" y="699699"/>
                    <a:pt x="603684" y="740657"/>
                    <a:pt x="619305" y="693286"/>
                  </a:cubicBezTo>
                  <a:lnTo>
                    <a:pt x="528119" y="638422"/>
                  </a:lnTo>
                  <a:cubicBezTo>
                    <a:pt x="522150" y="634802"/>
                    <a:pt x="522658" y="617911"/>
                    <a:pt x="527928" y="615117"/>
                  </a:cubicBezTo>
                  <a:cubicBezTo>
                    <a:pt x="557392" y="599560"/>
                    <a:pt x="642355" y="700270"/>
                    <a:pt x="684963" y="662044"/>
                  </a:cubicBezTo>
                  <a:cubicBezTo>
                    <a:pt x="690996" y="656646"/>
                    <a:pt x="694806" y="641216"/>
                    <a:pt x="692075" y="632135"/>
                  </a:cubicBezTo>
                  <a:lnTo>
                    <a:pt x="575553" y="559174"/>
                  </a:lnTo>
                  <a:cubicBezTo>
                    <a:pt x="569330" y="555300"/>
                    <a:pt x="567933" y="541139"/>
                    <a:pt x="572378" y="535869"/>
                  </a:cubicBezTo>
                  <a:cubicBezTo>
                    <a:pt x="576824" y="530662"/>
                    <a:pt x="587682" y="530408"/>
                    <a:pt x="594476" y="534599"/>
                  </a:cubicBezTo>
                  <a:lnTo>
                    <a:pt x="707697" y="604894"/>
                  </a:lnTo>
                  <a:close/>
                  <a:moveTo>
                    <a:pt x="1048184" y="341940"/>
                  </a:moveTo>
                  <a:lnTo>
                    <a:pt x="922137" y="70160"/>
                  </a:lnTo>
                  <a:lnTo>
                    <a:pt x="850001" y="104323"/>
                  </a:lnTo>
                  <a:lnTo>
                    <a:pt x="975413" y="375913"/>
                  </a:lnTo>
                  <a:lnTo>
                    <a:pt x="1048120" y="341940"/>
                  </a:lnTo>
                  <a:close/>
                  <a:moveTo>
                    <a:pt x="108003" y="330066"/>
                  </a:moveTo>
                  <a:lnTo>
                    <a:pt x="280659" y="85845"/>
                  </a:lnTo>
                  <a:lnTo>
                    <a:pt x="208524" y="36061"/>
                  </a:lnTo>
                  <a:lnTo>
                    <a:pt x="35867" y="280282"/>
                  </a:lnTo>
                  <a:lnTo>
                    <a:pt x="108066" y="330066"/>
                  </a:lnTo>
                  <a:close/>
                  <a:moveTo>
                    <a:pt x="945187" y="387343"/>
                  </a:moveTo>
                  <a:cubicBezTo>
                    <a:pt x="903404" y="435730"/>
                    <a:pt x="909817" y="447413"/>
                    <a:pt x="854826" y="486911"/>
                  </a:cubicBezTo>
                  <a:cubicBezTo>
                    <a:pt x="865367" y="507675"/>
                    <a:pt x="869304" y="530599"/>
                    <a:pt x="857684" y="551935"/>
                  </a:cubicBezTo>
                  <a:cubicBezTo>
                    <a:pt x="847714" y="570223"/>
                    <a:pt x="826696" y="580065"/>
                    <a:pt x="804344" y="585463"/>
                  </a:cubicBezTo>
                  <a:cubicBezTo>
                    <a:pt x="800216" y="601401"/>
                    <a:pt x="795454" y="623880"/>
                    <a:pt x="782309" y="632199"/>
                  </a:cubicBezTo>
                  <a:cubicBezTo>
                    <a:pt x="765164" y="642994"/>
                    <a:pt x="746686" y="644454"/>
                    <a:pt x="724715" y="642994"/>
                  </a:cubicBezTo>
                  <a:cubicBezTo>
                    <a:pt x="720714" y="681157"/>
                    <a:pt x="690234" y="707001"/>
                    <a:pt x="650102" y="700017"/>
                  </a:cubicBezTo>
                  <a:cubicBezTo>
                    <a:pt x="618988" y="783900"/>
                    <a:pt x="512307" y="731957"/>
                    <a:pt x="458523" y="708081"/>
                  </a:cubicBezTo>
                  <a:cubicBezTo>
                    <a:pt x="440171" y="722686"/>
                    <a:pt x="418708" y="732211"/>
                    <a:pt x="397817" y="727385"/>
                  </a:cubicBezTo>
                  <a:cubicBezTo>
                    <a:pt x="375147" y="722178"/>
                    <a:pt x="358828" y="703064"/>
                    <a:pt x="351843" y="678998"/>
                  </a:cubicBezTo>
                  <a:cubicBezTo>
                    <a:pt x="316474" y="680141"/>
                    <a:pt x="282500" y="664647"/>
                    <a:pt x="276850" y="625087"/>
                  </a:cubicBezTo>
                  <a:cubicBezTo>
                    <a:pt x="253163" y="626357"/>
                    <a:pt x="235066" y="620007"/>
                    <a:pt x="221604" y="607243"/>
                  </a:cubicBezTo>
                  <a:cubicBezTo>
                    <a:pt x="205602" y="592194"/>
                    <a:pt x="206555" y="567556"/>
                    <a:pt x="204776" y="548569"/>
                  </a:cubicBezTo>
                  <a:cubicBezTo>
                    <a:pt x="186806" y="538854"/>
                    <a:pt x="165851" y="526217"/>
                    <a:pt x="160644" y="509136"/>
                  </a:cubicBezTo>
                  <a:cubicBezTo>
                    <a:pt x="152961" y="484053"/>
                    <a:pt x="157533" y="462717"/>
                    <a:pt x="176710" y="443032"/>
                  </a:cubicBezTo>
                  <a:lnTo>
                    <a:pt x="128894" y="358577"/>
                  </a:lnTo>
                  <a:cubicBezTo>
                    <a:pt x="123497" y="362514"/>
                    <a:pt x="108130" y="368483"/>
                    <a:pt x="101272" y="363720"/>
                  </a:cubicBezTo>
                  <a:lnTo>
                    <a:pt x="8752" y="299014"/>
                  </a:lnTo>
                  <a:cubicBezTo>
                    <a:pt x="2593" y="294760"/>
                    <a:pt x="-3122" y="281996"/>
                    <a:pt x="1958" y="274820"/>
                  </a:cubicBezTo>
                  <a:lnTo>
                    <a:pt x="195062" y="2088"/>
                  </a:lnTo>
                  <a:cubicBezTo>
                    <a:pt x="198363" y="-2611"/>
                    <a:pt x="215127" y="1580"/>
                    <a:pt x="220207" y="5263"/>
                  </a:cubicBezTo>
                  <a:lnTo>
                    <a:pt x="314250" y="72637"/>
                  </a:lnTo>
                  <a:cubicBezTo>
                    <a:pt x="320283" y="76955"/>
                    <a:pt x="312663" y="96132"/>
                    <a:pt x="306949" y="103688"/>
                  </a:cubicBezTo>
                  <a:cubicBezTo>
                    <a:pt x="368988" y="158679"/>
                    <a:pt x="410834" y="128770"/>
                    <a:pt x="496623" y="149091"/>
                  </a:cubicBezTo>
                  <a:cubicBezTo>
                    <a:pt x="524309" y="123627"/>
                    <a:pt x="556630" y="99052"/>
                    <a:pt x="598032" y="106038"/>
                  </a:cubicBezTo>
                  <a:lnTo>
                    <a:pt x="729795" y="128199"/>
                  </a:lnTo>
                  <a:cubicBezTo>
                    <a:pt x="761291" y="133533"/>
                    <a:pt x="795454" y="132009"/>
                    <a:pt x="821616" y="117468"/>
                  </a:cubicBezTo>
                  <a:cubicBezTo>
                    <a:pt x="817044" y="106355"/>
                    <a:pt x="814187" y="95116"/>
                    <a:pt x="816472" y="85781"/>
                  </a:cubicBezTo>
                  <a:lnTo>
                    <a:pt x="920104" y="37140"/>
                  </a:lnTo>
                  <a:cubicBezTo>
                    <a:pt x="924422" y="35108"/>
                    <a:pt x="937630" y="36886"/>
                    <a:pt x="942266" y="39870"/>
                  </a:cubicBezTo>
                  <a:lnTo>
                    <a:pt x="1082220" y="342638"/>
                  </a:lnTo>
                  <a:cubicBezTo>
                    <a:pt x="1083998" y="346512"/>
                    <a:pt x="1081394" y="360926"/>
                    <a:pt x="1077394" y="362705"/>
                  </a:cubicBezTo>
                  <a:lnTo>
                    <a:pt x="971539" y="410901"/>
                  </a:lnTo>
                  <a:cubicBezTo>
                    <a:pt x="960681" y="415854"/>
                    <a:pt x="951474" y="398201"/>
                    <a:pt x="945060" y="387279"/>
                  </a:cubicBezTo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" name="Dowolny kształt: kształt 19">
              <a:extLst>
                <a:ext uri="{FF2B5EF4-FFF2-40B4-BE49-F238E27FC236}">
                  <a16:creationId xmlns:a16="http://schemas.microsoft.com/office/drawing/2014/main" id="{36648477-F861-D6C7-A129-AA3211B1DED1}"/>
                </a:ext>
              </a:extLst>
            </p:cNvPr>
            <p:cNvSpPr/>
            <p:nvPr/>
          </p:nvSpPr>
          <p:spPr>
            <a:xfrm>
              <a:off x="4515865" y="4427646"/>
              <a:ext cx="804703" cy="806957"/>
            </a:xfrm>
            <a:custGeom>
              <a:avLst/>
              <a:gdLst>
                <a:gd name="csX0" fmla="*/ 726885 w 804703"/>
                <a:gd name="csY0" fmla="*/ 806894 h 806957"/>
                <a:gd name="csX1" fmla="*/ 671767 w 804703"/>
                <a:gd name="csY1" fmla="*/ 784161 h 806957"/>
                <a:gd name="csX2" fmla="*/ 518097 w 804703"/>
                <a:gd name="csY2" fmla="*/ 630428 h 806957"/>
                <a:gd name="csX3" fmla="*/ 523812 w 804703"/>
                <a:gd name="csY3" fmla="*/ 615505 h 806957"/>
                <a:gd name="csX4" fmla="*/ 550990 w 804703"/>
                <a:gd name="csY4" fmla="*/ 569785 h 806957"/>
                <a:gd name="csX5" fmla="*/ 507429 w 804703"/>
                <a:gd name="csY5" fmla="*/ 526225 h 806957"/>
                <a:gd name="csX6" fmla="*/ 302959 w 804703"/>
                <a:gd name="csY6" fmla="*/ 605790 h 806957"/>
                <a:gd name="csX7" fmla="*/ 0 w 804703"/>
                <a:gd name="csY7" fmla="*/ 302895 h 806957"/>
                <a:gd name="csX8" fmla="*/ 302959 w 804703"/>
                <a:gd name="csY8" fmla="*/ 0 h 806957"/>
                <a:gd name="csX9" fmla="*/ 605854 w 804703"/>
                <a:gd name="csY9" fmla="*/ 302895 h 806957"/>
                <a:gd name="csX10" fmla="*/ 528701 w 804703"/>
                <a:gd name="csY10" fmla="*/ 504698 h 806957"/>
                <a:gd name="csX11" fmla="*/ 572834 w 804703"/>
                <a:gd name="csY11" fmla="*/ 548830 h 806957"/>
                <a:gd name="csX12" fmla="*/ 619570 w 804703"/>
                <a:gd name="csY12" fmla="*/ 523557 h 806957"/>
                <a:gd name="csX13" fmla="*/ 628460 w 804703"/>
                <a:gd name="csY13" fmla="*/ 520573 h 806957"/>
                <a:gd name="csX14" fmla="*/ 781939 w 804703"/>
                <a:gd name="csY14" fmla="*/ 674052 h 806957"/>
                <a:gd name="csX15" fmla="*/ 781939 w 804703"/>
                <a:gd name="csY15" fmla="*/ 784225 h 806957"/>
                <a:gd name="csX16" fmla="*/ 726821 w 804703"/>
                <a:gd name="csY16" fmla="*/ 806958 h 806957"/>
                <a:gd name="csX17" fmla="*/ 553466 w 804703"/>
                <a:gd name="csY17" fmla="*/ 622935 h 806957"/>
                <a:gd name="csX18" fmla="*/ 693230 w 804703"/>
                <a:gd name="csY18" fmla="*/ 762762 h 806957"/>
                <a:gd name="csX19" fmla="*/ 760603 w 804703"/>
                <a:gd name="csY19" fmla="*/ 762762 h 806957"/>
                <a:gd name="csX20" fmla="*/ 760603 w 804703"/>
                <a:gd name="csY20" fmla="*/ 695388 h 806957"/>
                <a:gd name="csX21" fmla="*/ 620649 w 804703"/>
                <a:gd name="csY21" fmla="*/ 555434 h 806957"/>
                <a:gd name="csX22" fmla="*/ 553466 w 804703"/>
                <a:gd name="csY22" fmla="*/ 622935 h 806957"/>
                <a:gd name="csX23" fmla="*/ 303022 w 804703"/>
                <a:gd name="csY23" fmla="*/ 30226 h 806957"/>
                <a:gd name="csX24" fmla="*/ 30353 w 804703"/>
                <a:gd name="csY24" fmla="*/ 302895 h 806957"/>
                <a:gd name="csX25" fmla="*/ 303022 w 804703"/>
                <a:gd name="csY25" fmla="*/ 575564 h 806957"/>
                <a:gd name="csX26" fmla="*/ 575691 w 804703"/>
                <a:gd name="csY26" fmla="*/ 302895 h 806957"/>
                <a:gd name="csX27" fmla="*/ 303022 w 804703"/>
                <a:gd name="csY27" fmla="*/ 30226 h 806957"/>
                <a:gd name="csX28" fmla="*/ 358458 w 804703"/>
                <a:gd name="csY28" fmla="*/ 455676 h 806957"/>
                <a:gd name="csX29" fmla="*/ 328168 w 804703"/>
                <a:gd name="csY29" fmla="*/ 455676 h 806957"/>
                <a:gd name="csX30" fmla="*/ 328168 w 804703"/>
                <a:gd name="csY30" fmla="*/ 340233 h 806957"/>
                <a:gd name="csX31" fmla="*/ 348488 w 804703"/>
                <a:gd name="csY31" fmla="*/ 281495 h 806957"/>
                <a:gd name="csX32" fmla="*/ 421132 w 804703"/>
                <a:gd name="csY32" fmla="*/ 189039 h 806957"/>
                <a:gd name="csX33" fmla="*/ 444945 w 804703"/>
                <a:gd name="csY33" fmla="*/ 207708 h 806957"/>
                <a:gd name="csX34" fmla="*/ 372301 w 804703"/>
                <a:gd name="csY34" fmla="*/ 300164 h 806957"/>
                <a:gd name="csX35" fmla="*/ 358458 w 804703"/>
                <a:gd name="csY35" fmla="*/ 340233 h 806957"/>
                <a:gd name="csX36" fmla="*/ 358458 w 804703"/>
                <a:gd name="csY36" fmla="*/ 455676 h 806957"/>
                <a:gd name="csX37" fmla="*/ 280607 w 804703"/>
                <a:gd name="csY37" fmla="*/ 455676 h 806957"/>
                <a:gd name="csX38" fmla="*/ 250317 w 804703"/>
                <a:gd name="csY38" fmla="*/ 455676 h 806957"/>
                <a:gd name="csX39" fmla="*/ 250317 w 804703"/>
                <a:gd name="csY39" fmla="*/ 341249 h 806957"/>
                <a:gd name="csX40" fmla="*/ 236665 w 804703"/>
                <a:gd name="csY40" fmla="*/ 301498 h 806957"/>
                <a:gd name="csX41" fmla="*/ 163767 w 804703"/>
                <a:gd name="csY41" fmla="*/ 207645 h 806957"/>
                <a:gd name="csX42" fmla="*/ 187643 w 804703"/>
                <a:gd name="csY42" fmla="*/ 189103 h 806957"/>
                <a:gd name="csX43" fmla="*/ 260541 w 804703"/>
                <a:gd name="csY43" fmla="*/ 282956 h 806957"/>
                <a:gd name="csX44" fmla="*/ 280543 w 804703"/>
                <a:gd name="csY44" fmla="*/ 341313 h 806957"/>
                <a:gd name="csX45" fmla="*/ 280543 w 804703"/>
                <a:gd name="csY45" fmla="*/ 455739 h 806957"/>
                <a:gd name="csX46" fmla="*/ 185103 w 804703"/>
                <a:gd name="csY46" fmla="*/ 360363 h 806957"/>
                <a:gd name="csX47" fmla="*/ 103378 w 804703"/>
                <a:gd name="csY47" fmla="*/ 252857 h 806957"/>
                <a:gd name="csX48" fmla="*/ 127445 w 804703"/>
                <a:gd name="csY48" fmla="*/ 234505 h 806957"/>
                <a:gd name="csX49" fmla="*/ 209169 w 804703"/>
                <a:gd name="csY49" fmla="*/ 342011 h 806957"/>
                <a:gd name="csX50" fmla="*/ 185103 w 804703"/>
                <a:gd name="csY50" fmla="*/ 360363 h 806957"/>
                <a:gd name="csX51" fmla="*/ 423609 w 804703"/>
                <a:gd name="csY51" fmla="*/ 359156 h 806957"/>
                <a:gd name="csX52" fmla="*/ 399606 w 804703"/>
                <a:gd name="csY52" fmla="*/ 340741 h 806957"/>
                <a:gd name="csX53" fmla="*/ 481330 w 804703"/>
                <a:gd name="csY53" fmla="*/ 234505 h 806957"/>
                <a:gd name="csX54" fmla="*/ 505333 w 804703"/>
                <a:gd name="csY54" fmla="*/ 252920 h 806957"/>
                <a:gd name="csX55" fmla="*/ 423609 w 804703"/>
                <a:gd name="csY55" fmla="*/ 359156 h 8069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</a:cxnLst>
              <a:rect l="l" t="t" r="r" b="b"/>
              <a:pathLst>
                <a:path w="804703" h="806957">
                  <a:moveTo>
                    <a:pt x="726885" y="806894"/>
                  </a:moveTo>
                  <a:cubicBezTo>
                    <a:pt x="706946" y="806894"/>
                    <a:pt x="687007" y="799338"/>
                    <a:pt x="671767" y="784161"/>
                  </a:cubicBezTo>
                  <a:lnTo>
                    <a:pt x="518097" y="630428"/>
                  </a:lnTo>
                  <a:lnTo>
                    <a:pt x="523812" y="615505"/>
                  </a:lnTo>
                  <a:cubicBezTo>
                    <a:pt x="530289" y="598551"/>
                    <a:pt x="539560" y="583184"/>
                    <a:pt x="550990" y="569785"/>
                  </a:cubicBezTo>
                  <a:lnTo>
                    <a:pt x="507429" y="526225"/>
                  </a:lnTo>
                  <a:cubicBezTo>
                    <a:pt x="453517" y="575627"/>
                    <a:pt x="381699" y="605790"/>
                    <a:pt x="302959" y="605790"/>
                  </a:cubicBezTo>
                  <a:cubicBezTo>
                    <a:pt x="135954" y="605790"/>
                    <a:pt x="0" y="469900"/>
                    <a:pt x="0" y="302895"/>
                  </a:cubicBezTo>
                  <a:cubicBezTo>
                    <a:pt x="0" y="135890"/>
                    <a:pt x="135890" y="0"/>
                    <a:pt x="302959" y="0"/>
                  </a:cubicBezTo>
                  <a:cubicBezTo>
                    <a:pt x="470027" y="0"/>
                    <a:pt x="605854" y="135890"/>
                    <a:pt x="605854" y="302895"/>
                  </a:cubicBezTo>
                  <a:cubicBezTo>
                    <a:pt x="605854" y="380365"/>
                    <a:pt x="576644" y="451104"/>
                    <a:pt x="528701" y="504698"/>
                  </a:cubicBezTo>
                  <a:lnTo>
                    <a:pt x="572834" y="548830"/>
                  </a:lnTo>
                  <a:cubicBezTo>
                    <a:pt x="586677" y="537908"/>
                    <a:pt x="602425" y="529336"/>
                    <a:pt x="619570" y="523557"/>
                  </a:cubicBezTo>
                  <a:lnTo>
                    <a:pt x="628460" y="520573"/>
                  </a:lnTo>
                  <a:lnTo>
                    <a:pt x="781939" y="674052"/>
                  </a:lnTo>
                  <a:cubicBezTo>
                    <a:pt x="812292" y="704405"/>
                    <a:pt x="812292" y="753808"/>
                    <a:pt x="781939" y="784225"/>
                  </a:cubicBezTo>
                  <a:cubicBezTo>
                    <a:pt x="766763" y="799401"/>
                    <a:pt x="746824" y="806958"/>
                    <a:pt x="726821" y="806958"/>
                  </a:cubicBezTo>
                  <a:close/>
                  <a:moveTo>
                    <a:pt x="553466" y="622935"/>
                  </a:moveTo>
                  <a:lnTo>
                    <a:pt x="693230" y="762762"/>
                  </a:lnTo>
                  <a:cubicBezTo>
                    <a:pt x="711899" y="781367"/>
                    <a:pt x="742061" y="781304"/>
                    <a:pt x="760603" y="762762"/>
                  </a:cubicBezTo>
                  <a:cubicBezTo>
                    <a:pt x="779145" y="744156"/>
                    <a:pt x="779145" y="713930"/>
                    <a:pt x="760603" y="695388"/>
                  </a:cubicBezTo>
                  <a:lnTo>
                    <a:pt x="620649" y="555434"/>
                  </a:lnTo>
                  <a:cubicBezTo>
                    <a:pt x="590233" y="568198"/>
                    <a:pt x="566166" y="592328"/>
                    <a:pt x="553466" y="622935"/>
                  </a:cubicBezTo>
                  <a:close/>
                  <a:moveTo>
                    <a:pt x="303022" y="30226"/>
                  </a:moveTo>
                  <a:cubicBezTo>
                    <a:pt x="152654" y="30226"/>
                    <a:pt x="30353" y="152527"/>
                    <a:pt x="30353" y="302895"/>
                  </a:cubicBezTo>
                  <a:cubicBezTo>
                    <a:pt x="30353" y="453263"/>
                    <a:pt x="152654" y="575564"/>
                    <a:pt x="303022" y="575564"/>
                  </a:cubicBezTo>
                  <a:cubicBezTo>
                    <a:pt x="453390" y="575564"/>
                    <a:pt x="575691" y="453263"/>
                    <a:pt x="575691" y="302895"/>
                  </a:cubicBezTo>
                  <a:cubicBezTo>
                    <a:pt x="575691" y="152527"/>
                    <a:pt x="453390" y="30226"/>
                    <a:pt x="303022" y="30226"/>
                  </a:cubicBezTo>
                  <a:close/>
                  <a:moveTo>
                    <a:pt x="358458" y="455676"/>
                  </a:moveTo>
                  <a:lnTo>
                    <a:pt x="328168" y="455676"/>
                  </a:lnTo>
                  <a:lnTo>
                    <a:pt x="328168" y="340233"/>
                  </a:lnTo>
                  <a:cubicBezTo>
                    <a:pt x="328168" y="319024"/>
                    <a:pt x="335407" y="298132"/>
                    <a:pt x="348488" y="281495"/>
                  </a:cubicBezTo>
                  <a:lnTo>
                    <a:pt x="421132" y="189039"/>
                  </a:lnTo>
                  <a:lnTo>
                    <a:pt x="444945" y="207708"/>
                  </a:lnTo>
                  <a:lnTo>
                    <a:pt x="372301" y="300164"/>
                  </a:lnTo>
                  <a:cubicBezTo>
                    <a:pt x="363347" y="311531"/>
                    <a:pt x="358458" y="325755"/>
                    <a:pt x="358458" y="340233"/>
                  </a:cubicBezTo>
                  <a:lnTo>
                    <a:pt x="358458" y="455676"/>
                  </a:lnTo>
                  <a:close/>
                  <a:moveTo>
                    <a:pt x="280607" y="455676"/>
                  </a:moveTo>
                  <a:lnTo>
                    <a:pt x="250317" y="455676"/>
                  </a:lnTo>
                  <a:lnTo>
                    <a:pt x="250317" y="341249"/>
                  </a:lnTo>
                  <a:cubicBezTo>
                    <a:pt x="250317" y="326898"/>
                    <a:pt x="245491" y="312738"/>
                    <a:pt x="236665" y="301498"/>
                  </a:cubicBezTo>
                  <a:lnTo>
                    <a:pt x="163767" y="207645"/>
                  </a:lnTo>
                  <a:lnTo>
                    <a:pt x="187643" y="189103"/>
                  </a:lnTo>
                  <a:lnTo>
                    <a:pt x="260541" y="282956"/>
                  </a:lnTo>
                  <a:cubicBezTo>
                    <a:pt x="273431" y="299529"/>
                    <a:pt x="280543" y="320230"/>
                    <a:pt x="280543" y="341313"/>
                  </a:cubicBezTo>
                  <a:lnTo>
                    <a:pt x="280543" y="455739"/>
                  </a:lnTo>
                  <a:close/>
                  <a:moveTo>
                    <a:pt x="185103" y="360363"/>
                  </a:moveTo>
                  <a:lnTo>
                    <a:pt x="103378" y="252857"/>
                  </a:lnTo>
                  <a:lnTo>
                    <a:pt x="127445" y="234505"/>
                  </a:lnTo>
                  <a:lnTo>
                    <a:pt x="209169" y="342011"/>
                  </a:lnTo>
                  <a:lnTo>
                    <a:pt x="185103" y="360363"/>
                  </a:lnTo>
                  <a:close/>
                  <a:moveTo>
                    <a:pt x="423609" y="359156"/>
                  </a:moveTo>
                  <a:lnTo>
                    <a:pt x="399606" y="340741"/>
                  </a:lnTo>
                  <a:lnTo>
                    <a:pt x="481330" y="234505"/>
                  </a:lnTo>
                  <a:lnTo>
                    <a:pt x="505333" y="252920"/>
                  </a:lnTo>
                  <a:lnTo>
                    <a:pt x="423609" y="359156"/>
                  </a:lnTo>
                  <a:close/>
                </a:path>
              </a:pathLst>
            </a:custGeom>
            <a:solidFill>
              <a:srgbClr val="EC6608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513AA888-9CB3-4F4E-8671-F6134511B59A}"/>
              </a:ext>
            </a:extLst>
          </p:cNvPr>
          <p:cNvSpPr txBox="1"/>
          <p:nvPr/>
        </p:nvSpPr>
        <p:spPr>
          <a:xfrm>
            <a:off x="1762270" y="3141343"/>
            <a:ext cx="2615872" cy="739370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pl-PL" sz="1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laboratoriów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Diagnostycznych</a:t>
            </a:r>
            <a:endParaRPr lang="pl-PL" sz="20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92C45826-3B0B-1777-7668-F013C301B64B}"/>
              </a:ext>
            </a:extLst>
          </p:cNvPr>
          <p:cNvSpPr txBox="1"/>
          <p:nvPr/>
        </p:nvSpPr>
        <p:spPr>
          <a:xfrm>
            <a:off x="4476391" y="3141343"/>
            <a:ext cx="1970382" cy="7660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pracowni diagnostyki</a:t>
            </a:r>
            <a:b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obrazowej 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9FC8EEC4-EE10-BFB2-83C8-5510572C84FB}"/>
              </a:ext>
            </a:extLst>
          </p:cNvPr>
          <p:cNvSpPr txBox="1"/>
          <p:nvPr/>
        </p:nvSpPr>
        <p:spPr>
          <a:xfrm>
            <a:off x="7399927" y="3141343"/>
            <a:ext cx="1970382" cy="7744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pl-PL" sz="1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</a:t>
            </a:r>
          </a:p>
          <a:p>
            <a:pPr>
              <a:lnSpc>
                <a:spcPts val="1800"/>
              </a:lnSpc>
            </a:pPr>
            <a:r>
              <a:rPr lang="pl-PL" sz="2000" baseline="30000" dirty="0"/>
              <a:t>własnych punktów</a:t>
            </a:r>
            <a:br>
              <a:rPr lang="pl-PL" sz="2000" baseline="30000" dirty="0"/>
            </a:br>
            <a:r>
              <a:rPr lang="pl-PL" sz="2000" baseline="30000" dirty="0"/>
              <a:t>pobrań</a:t>
            </a:r>
          </a:p>
        </p:txBody>
      </p:sp>
      <p:sp>
        <p:nvSpPr>
          <p:cNvPr id="24" name="pole tekstowe 22">
            <a:extLst>
              <a:ext uri="{FF2B5EF4-FFF2-40B4-BE49-F238E27FC236}">
                <a16:creationId xmlns:a16="http://schemas.microsoft.com/office/drawing/2014/main" id="{9FC8EEC4-EE10-BFB2-83C8-5510572C84FB}"/>
              </a:ext>
            </a:extLst>
          </p:cNvPr>
          <p:cNvSpPr txBox="1"/>
          <p:nvPr/>
        </p:nvSpPr>
        <p:spPr>
          <a:xfrm>
            <a:off x="10150497" y="2887728"/>
            <a:ext cx="1970382" cy="9956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000"/>
              </a:lnSpc>
            </a:pPr>
            <a:r>
              <a:rPr lang="pl-PL" baseline="30000" dirty="0"/>
              <a:t>Ponad</a:t>
            </a:r>
          </a:p>
          <a:p>
            <a:pPr>
              <a:lnSpc>
                <a:spcPts val="3000"/>
              </a:lnSpc>
            </a:pPr>
            <a:r>
              <a:rPr lang="pl-PL" sz="3500" b="1" baseline="30000" dirty="0">
                <a:solidFill>
                  <a:srgbClr val="EC660B"/>
                </a:solidFill>
              </a:rPr>
              <a:t>4 tys.</a:t>
            </a:r>
            <a:endParaRPr lang="pl-PL" sz="3500" b="1" baseline="30000" dirty="0">
              <a:solidFill>
                <a:srgbClr val="EC66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900"/>
              </a:lnSpc>
            </a:pPr>
            <a:r>
              <a:rPr lang="pl-PL" sz="2000" baseline="30000" dirty="0"/>
              <a:t>badań w ofercie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3A8180E8-B790-631B-E69A-4F64210F5D66}"/>
              </a:ext>
            </a:extLst>
          </p:cNvPr>
          <p:cNvSpPr txBox="1"/>
          <p:nvPr/>
        </p:nvSpPr>
        <p:spPr>
          <a:xfrm>
            <a:off x="5480370" y="4579255"/>
            <a:ext cx="1970382" cy="7660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pl-PL" sz="35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173,5 mln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badań wykonanych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w 2025 roku</a:t>
            </a:r>
          </a:p>
        </p:txBody>
      </p:sp>
      <p:sp>
        <p:nvSpPr>
          <p:cNvPr id="26" name="pole tekstowe 22">
            <a:extLst>
              <a:ext uri="{FF2B5EF4-FFF2-40B4-BE49-F238E27FC236}">
                <a16:creationId xmlns:a16="http://schemas.microsoft.com/office/drawing/2014/main" id="{7ED3C67C-8850-2B11-B912-24CF0DA19F53}"/>
              </a:ext>
            </a:extLst>
          </p:cNvPr>
          <p:cNvSpPr txBox="1"/>
          <p:nvPr/>
        </p:nvSpPr>
        <p:spPr>
          <a:xfrm>
            <a:off x="1762270" y="4470214"/>
            <a:ext cx="1970382" cy="7660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Punkt pobrań do </a:t>
            </a:r>
            <a:r>
              <a:rPr lang="pl-PL" sz="20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km</a:t>
            </a:r>
          </a:p>
          <a:p>
            <a:pPr>
              <a:lnSpc>
                <a:spcPts val="18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od domu dla </a:t>
            </a:r>
            <a:r>
              <a:rPr lang="pl-PL" sz="20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r>
              <a:rPr lang="pl-PL" sz="2000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mieszkańców Polski</a:t>
            </a:r>
          </a:p>
        </p:txBody>
      </p:sp>
      <p:sp>
        <p:nvSpPr>
          <p:cNvPr id="27" name="pole tekstowe 22">
            <a:extLst>
              <a:ext uri="{FF2B5EF4-FFF2-40B4-BE49-F238E27FC236}">
                <a16:creationId xmlns:a16="http://schemas.microsoft.com/office/drawing/2014/main" id="{75A093D4-5221-A983-00F1-DAFFDF79F06A}"/>
              </a:ext>
            </a:extLst>
          </p:cNvPr>
          <p:cNvSpPr txBox="1"/>
          <p:nvPr/>
        </p:nvSpPr>
        <p:spPr>
          <a:xfrm>
            <a:off x="9042813" y="4469051"/>
            <a:ext cx="2509340" cy="83657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W 2024 r. Grupie Diagnostyka</a:t>
            </a:r>
          </a:p>
          <a:p>
            <a:pPr>
              <a:lnSpc>
                <a:spcPts val="2000"/>
              </a:lnSpc>
            </a:pP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zaufało ponad </a:t>
            </a:r>
            <a:r>
              <a:rPr lang="pl-PL" sz="2000" b="1" baseline="30000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tys. </a:t>
            </a:r>
            <a:r>
              <a:rPr lang="pl-PL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podmiotów medycznych </a:t>
            </a:r>
          </a:p>
        </p:txBody>
      </p:sp>
      <p:sp>
        <p:nvSpPr>
          <p:cNvPr id="28" name="pole tekstowe 22">
            <a:extLst>
              <a:ext uri="{FF2B5EF4-FFF2-40B4-BE49-F238E27FC236}">
                <a16:creationId xmlns:a16="http://schemas.microsoft.com/office/drawing/2014/main" id="{BD252816-9C31-E459-7920-2750BD871AE7}"/>
              </a:ext>
            </a:extLst>
          </p:cNvPr>
          <p:cNvSpPr txBox="1"/>
          <p:nvPr/>
        </p:nvSpPr>
        <p:spPr>
          <a:xfrm>
            <a:off x="881612" y="6060523"/>
            <a:ext cx="3676430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Dane z raportu rocznego Grupy Diagnostyka za 2025 rok.</a:t>
            </a:r>
          </a:p>
        </p:txBody>
      </p:sp>
      <p:grpSp>
        <p:nvGrpSpPr>
          <p:cNvPr id="2" name="Grafika 4">
            <a:extLst>
              <a:ext uri="{FF2B5EF4-FFF2-40B4-BE49-F238E27FC236}">
                <a16:creationId xmlns:a16="http://schemas.microsoft.com/office/drawing/2014/main" id="{F73E28CF-7636-19E0-1A48-81756DC02406}"/>
              </a:ext>
            </a:extLst>
          </p:cNvPr>
          <p:cNvGrpSpPr/>
          <p:nvPr/>
        </p:nvGrpSpPr>
        <p:grpSpPr>
          <a:xfrm>
            <a:off x="9701903" y="442182"/>
            <a:ext cx="2090419" cy="302894"/>
            <a:chOff x="7747127" y="444563"/>
            <a:chExt cx="2090419" cy="302894"/>
          </a:xfrm>
        </p:grpSpPr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A6444EBE-C315-0C70-436F-A05D7F169F68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9" name="Dowolny kształt: kształt 28">
              <a:extLst>
                <a:ext uri="{FF2B5EF4-FFF2-40B4-BE49-F238E27FC236}">
                  <a16:creationId xmlns:a16="http://schemas.microsoft.com/office/drawing/2014/main" id="{FC961E0B-3129-637B-E6C5-0F90EDD3EB6D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82130752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10AF6-53CA-2608-0F10-D28A80488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EE5CD3F6-2A8A-AB29-DD1B-BD002D08557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EA19F3CF-1363-0434-FA23-542AAE4D942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0A5BB698-ABD4-D10B-52D7-767E8E94419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E3155EC8-D0FB-D41E-F3CB-8C4E37B2C9D8}"/>
              </a:ext>
            </a:extLst>
          </p:cNvPr>
          <p:cNvSpPr/>
          <p:nvPr/>
        </p:nvSpPr>
        <p:spPr>
          <a:xfrm>
            <a:off x="254000" y="254000"/>
            <a:ext cx="11718575" cy="6350000"/>
          </a:xfrm>
          <a:prstGeom prst="rect">
            <a:avLst/>
          </a:prstGeom>
          <a:solidFill>
            <a:srgbClr val="99F0E0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120" name="pole tekstowe 119">
            <a:extLst>
              <a:ext uri="{FF2B5EF4-FFF2-40B4-BE49-F238E27FC236}">
                <a16:creationId xmlns:a16="http://schemas.microsoft.com/office/drawing/2014/main" id="{19762747-A3B3-5EE7-6B3C-1CCE687DC9E1}"/>
              </a:ext>
            </a:extLst>
          </p:cNvPr>
          <p:cNvSpPr txBox="1"/>
          <p:nvPr/>
        </p:nvSpPr>
        <p:spPr>
          <a:xfrm>
            <a:off x="705657" y="1084259"/>
            <a:ext cx="7698447" cy="52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pl-PL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</a:t>
            </a:r>
            <a:r>
              <a:rPr lang="pl-PL" sz="4800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działalności</a:t>
            </a:r>
            <a:endParaRPr lang="pl-PL" sz="2400" dirty="0">
              <a:solidFill>
                <a:srgbClr val="004D4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3F7E1A51-2A63-B18A-EF8A-6161E384092F}"/>
              </a:ext>
            </a:extLst>
          </p:cNvPr>
          <p:cNvGrpSpPr/>
          <p:nvPr/>
        </p:nvGrpSpPr>
        <p:grpSpPr>
          <a:xfrm>
            <a:off x="1230224" y="2520557"/>
            <a:ext cx="9756775" cy="3252216"/>
            <a:chOff x="1230224" y="2520557"/>
            <a:chExt cx="9756775" cy="3252216"/>
          </a:xfrm>
        </p:grpSpPr>
        <p:sp>
          <p:nvSpPr>
            <p:cNvPr id="29" name="Dowolny kształt: kształt 28">
              <a:extLst>
                <a:ext uri="{FF2B5EF4-FFF2-40B4-BE49-F238E27FC236}">
                  <a16:creationId xmlns:a16="http://schemas.microsoft.com/office/drawing/2014/main" id="{FCDC21CC-8AE1-17E4-2F33-CFAFDCE4E29C}"/>
                </a:ext>
              </a:extLst>
            </p:cNvPr>
            <p:cNvSpPr/>
            <p:nvPr/>
          </p:nvSpPr>
          <p:spPr>
            <a:xfrm>
              <a:off x="7734783" y="2520557"/>
              <a:ext cx="3252216" cy="3252215"/>
            </a:xfrm>
            <a:custGeom>
              <a:avLst/>
              <a:gdLst>
                <a:gd name="csX0" fmla="*/ 1626109 w 3252216"/>
                <a:gd name="csY0" fmla="*/ 1626108 h 3252215"/>
                <a:gd name="csX1" fmla="*/ 0 w 3252216"/>
                <a:gd name="csY1" fmla="*/ 1626108 h 3252215"/>
                <a:gd name="csX2" fmla="*/ 1626109 w 3252216"/>
                <a:gd name="csY2" fmla="*/ 3252216 h 3252215"/>
                <a:gd name="csX3" fmla="*/ 3252216 w 3252216"/>
                <a:gd name="csY3" fmla="*/ 1626108 h 3252215"/>
                <a:gd name="csX4" fmla="*/ 1626109 w 3252216"/>
                <a:gd name="csY4" fmla="*/ 0 h 3252215"/>
                <a:gd name="csX5" fmla="*/ 1626109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9" y="1626108"/>
                  </a:moveTo>
                  <a:lnTo>
                    <a:pt x="0" y="1626108"/>
                  </a:lnTo>
                  <a:cubicBezTo>
                    <a:pt x="0" y="2524189"/>
                    <a:pt x="728028" y="3252216"/>
                    <a:pt x="1626109" y="3252216"/>
                  </a:cubicBez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9" y="0"/>
                  </a:cubicBezTo>
                  <a:lnTo>
                    <a:pt x="1626109" y="1626108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6C78C91B-8598-572F-4B71-D79B1A903B46}"/>
                </a:ext>
              </a:extLst>
            </p:cNvPr>
            <p:cNvSpPr/>
            <p:nvPr/>
          </p:nvSpPr>
          <p:spPr>
            <a:xfrm>
              <a:off x="6108612" y="2520557"/>
              <a:ext cx="3252216" cy="3252215"/>
            </a:xfrm>
            <a:custGeom>
              <a:avLst/>
              <a:gdLst>
                <a:gd name="csX0" fmla="*/ 1626108 w 3252216"/>
                <a:gd name="csY0" fmla="*/ 1626108 h 3252215"/>
                <a:gd name="csX1" fmla="*/ 1626108 w 3252216"/>
                <a:gd name="csY1" fmla="*/ 3252216 h 3252215"/>
                <a:gd name="csX2" fmla="*/ 3252216 w 3252216"/>
                <a:gd name="csY2" fmla="*/ 1626108 h 3252215"/>
                <a:gd name="csX3" fmla="*/ 1626108 w 3252216"/>
                <a:gd name="csY3" fmla="*/ 0 h 3252215"/>
                <a:gd name="csX4" fmla="*/ 0 w 3252216"/>
                <a:gd name="csY4" fmla="*/ 1626108 h 3252215"/>
                <a:gd name="csX5" fmla="*/ 1626108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8" y="1626108"/>
                  </a:moveTo>
                  <a:lnTo>
                    <a:pt x="1626108" y="3252216"/>
                  </a:ln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8" y="0"/>
                  </a:cubicBezTo>
                  <a:cubicBezTo>
                    <a:pt x="728028" y="0"/>
                    <a:pt x="0" y="728027"/>
                    <a:pt x="0" y="1626108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C7C0C9F8-B992-404A-A6DC-6FAE43E68FBF}"/>
                </a:ext>
              </a:extLst>
            </p:cNvPr>
            <p:cNvSpPr/>
            <p:nvPr/>
          </p:nvSpPr>
          <p:spPr>
            <a:xfrm>
              <a:off x="2856395" y="2520557"/>
              <a:ext cx="3252216" cy="3252215"/>
            </a:xfrm>
            <a:custGeom>
              <a:avLst/>
              <a:gdLst>
                <a:gd name="csX0" fmla="*/ 1626108 w 3252216"/>
                <a:gd name="csY0" fmla="*/ 1626108 h 3252215"/>
                <a:gd name="csX1" fmla="*/ 1626108 w 3252216"/>
                <a:gd name="csY1" fmla="*/ 0 h 3252215"/>
                <a:gd name="csX2" fmla="*/ 0 w 3252216"/>
                <a:gd name="csY2" fmla="*/ 1626108 h 3252215"/>
                <a:gd name="csX3" fmla="*/ 1626108 w 3252216"/>
                <a:gd name="csY3" fmla="*/ 3252216 h 3252215"/>
                <a:gd name="csX4" fmla="*/ 3252216 w 3252216"/>
                <a:gd name="csY4" fmla="*/ 1626108 h 3252215"/>
                <a:gd name="csX5" fmla="*/ 1626108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8" y="1626108"/>
                  </a:moveTo>
                  <a:lnTo>
                    <a:pt x="1626108" y="0"/>
                  </a:lnTo>
                  <a:cubicBezTo>
                    <a:pt x="728027" y="0"/>
                    <a:pt x="0" y="728027"/>
                    <a:pt x="0" y="1626108"/>
                  </a:cubicBezTo>
                  <a:cubicBezTo>
                    <a:pt x="0" y="2524189"/>
                    <a:pt x="728027" y="3252216"/>
                    <a:pt x="1626108" y="3252216"/>
                  </a:cubicBezTo>
                  <a:cubicBezTo>
                    <a:pt x="2524188" y="3252216"/>
                    <a:pt x="3252216" y="2524189"/>
                    <a:pt x="3252216" y="1626108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C6F5ED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2" name="Owal 31">
              <a:extLst>
                <a:ext uri="{FF2B5EF4-FFF2-40B4-BE49-F238E27FC236}">
                  <a16:creationId xmlns:a16="http://schemas.microsoft.com/office/drawing/2014/main" id="{5665EDF1-CDBF-9CAC-9A8B-E06EA28CF806}"/>
                </a:ext>
              </a:extLst>
            </p:cNvPr>
            <p:cNvSpPr/>
            <p:nvPr/>
          </p:nvSpPr>
          <p:spPr>
            <a:xfrm>
              <a:off x="1230224" y="2520557"/>
              <a:ext cx="3252216" cy="3252216"/>
            </a:xfrm>
            <a:prstGeom prst="ellipse">
              <a:avLst/>
            </a:pr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3" name="Dowolny kształt: kształt 32">
              <a:extLst>
                <a:ext uri="{FF2B5EF4-FFF2-40B4-BE49-F238E27FC236}">
                  <a16:creationId xmlns:a16="http://schemas.microsoft.com/office/drawing/2014/main" id="{2EEB2EAA-346C-723A-0A99-469C4D4BA75E}"/>
                </a:ext>
              </a:extLst>
            </p:cNvPr>
            <p:cNvSpPr/>
            <p:nvPr/>
          </p:nvSpPr>
          <p:spPr>
            <a:xfrm>
              <a:off x="4482503" y="2520557"/>
              <a:ext cx="3252215" cy="3252215"/>
            </a:xfrm>
            <a:custGeom>
              <a:avLst/>
              <a:gdLst>
                <a:gd name="csX0" fmla="*/ 1626108 w 3252215"/>
                <a:gd name="csY0" fmla="*/ 1626108 h 3252215"/>
                <a:gd name="csX1" fmla="*/ 0 w 3252215"/>
                <a:gd name="csY1" fmla="*/ 1626108 h 3252215"/>
                <a:gd name="csX2" fmla="*/ 1626108 w 3252215"/>
                <a:gd name="csY2" fmla="*/ 3252216 h 3252215"/>
                <a:gd name="csX3" fmla="*/ 3252216 w 3252215"/>
                <a:gd name="csY3" fmla="*/ 1626108 h 3252215"/>
                <a:gd name="csX4" fmla="*/ 1626108 w 3252215"/>
                <a:gd name="csY4" fmla="*/ 0 h 3252215"/>
                <a:gd name="csX5" fmla="*/ 1626108 w 3252215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5" h="3252215">
                  <a:moveTo>
                    <a:pt x="1626108" y="1626108"/>
                  </a:moveTo>
                  <a:lnTo>
                    <a:pt x="0" y="1626108"/>
                  </a:lnTo>
                  <a:cubicBezTo>
                    <a:pt x="0" y="2524189"/>
                    <a:pt x="728028" y="3252216"/>
                    <a:pt x="1626108" y="3252216"/>
                  </a:cubicBez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8" y="0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FBFBF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4" name="Dowolny kształt: kształt 33">
              <a:extLst>
                <a:ext uri="{FF2B5EF4-FFF2-40B4-BE49-F238E27FC236}">
                  <a16:creationId xmlns:a16="http://schemas.microsoft.com/office/drawing/2014/main" id="{51A91FC0-8187-1EAC-8916-2877895232A9}"/>
                </a:ext>
              </a:extLst>
            </p:cNvPr>
            <p:cNvSpPr/>
            <p:nvPr/>
          </p:nvSpPr>
          <p:spPr>
            <a:xfrm>
              <a:off x="2856395" y="2520557"/>
              <a:ext cx="3252216" cy="3252215"/>
            </a:xfrm>
            <a:custGeom>
              <a:avLst/>
              <a:gdLst>
                <a:gd name="csX0" fmla="*/ 1626108 w 3252216"/>
                <a:gd name="csY0" fmla="*/ 1626108 h 3252215"/>
                <a:gd name="csX1" fmla="*/ 0 w 3252216"/>
                <a:gd name="csY1" fmla="*/ 1626108 h 3252215"/>
                <a:gd name="csX2" fmla="*/ 1626108 w 3252216"/>
                <a:gd name="csY2" fmla="*/ 3252216 h 3252215"/>
                <a:gd name="csX3" fmla="*/ 3252216 w 3252216"/>
                <a:gd name="csY3" fmla="*/ 1626108 h 3252215"/>
                <a:gd name="csX4" fmla="*/ 1626108 w 3252216"/>
                <a:gd name="csY4" fmla="*/ 0 h 3252215"/>
                <a:gd name="csX5" fmla="*/ 1626108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8" y="1626108"/>
                  </a:moveTo>
                  <a:lnTo>
                    <a:pt x="0" y="1626108"/>
                  </a:lnTo>
                  <a:cubicBezTo>
                    <a:pt x="0" y="2524189"/>
                    <a:pt x="728027" y="3252216"/>
                    <a:pt x="1626108" y="3252216"/>
                  </a:cubicBezTo>
                  <a:cubicBezTo>
                    <a:pt x="2524188" y="3252216"/>
                    <a:pt x="3252216" y="2524189"/>
                    <a:pt x="3252216" y="1626108"/>
                  </a:cubicBezTo>
                  <a:cubicBezTo>
                    <a:pt x="3252216" y="728027"/>
                    <a:pt x="2524188" y="0"/>
                    <a:pt x="1626108" y="0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C6F5ED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9D2E37FC-7EDD-B7FD-BD64-D1D3E6365B0C}"/>
                </a:ext>
              </a:extLst>
            </p:cNvPr>
            <p:cNvSpPr/>
            <p:nvPr/>
          </p:nvSpPr>
          <p:spPr>
            <a:xfrm>
              <a:off x="4482503" y="2520557"/>
              <a:ext cx="3252215" cy="3252215"/>
            </a:xfrm>
            <a:custGeom>
              <a:avLst/>
              <a:gdLst>
                <a:gd name="csX0" fmla="*/ 1626108 w 3252215"/>
                <a:gd name="csY0" fmla="*/ 1626108 h 3252215"/>
                <a:gd name="csX1" fmla="*/ 1626108 w 3252215"/>
                <a:gd name="csY1" fmla="*/ 3252216 h 3252215"/>
                <a:gd name="csX2" fmla="*/ 3252216 w 3252215"/>
                <a:gd name="csY2" fmla="*/ 1626108 h 3252215"/>
                <a:gd name="csX3" fmla="*/ 1626108 w 3252215"/>
                <a:gd name="csY3" fmla="*/ 0 h 3252215"/>
                <a:gd name="csX4" fmla="*/ 0 w 3252215"/>
                <a:gd name="csY4" fmla="*/ 1626108 h 3252215"/>
                <a:gd name="csX5" fmla="*/ 1626108 w 3252215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5" h="3252215">
                  <a:moveTo>
                    <a:pt x="1626108" y="1626108"/>
                  </a:moveTo>
                  <a:lnTo>
                    <a:pt x="1626108" y="3252216"/>
                  </a:ln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8" y="0"/>
                  </a:cubicBezTo>
                  <a:cubicBezTo>
                    <a:pt x="728028" y="0"/>
                    <a:pt x="0" y="728027"/>
                    <a:pt x="0" y="1626108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F9FFF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6" name="Dowolny kształt: kształt 35">
              <a:extLst>
                <a:ext uri="{FF2B5EF4-FFF2-40B4-BE49-F238E27FC236}">
                  <a16:creationId xmlns:a16="http://schemas.microsoft.com/office/drawing/2014/main" id="{4BB3E495-7C6C-E25D-6378-F9A63EC2BDD8}"/>
                </a:ext>
              </a:extLst>
            </p:cNvPr>
            <p:cNvSpPr/>
            <p:nvPr/>
          </p:nvSpPr>
          <p:spPr>
            <a:xfrm>
              <a:off x="6108612" y="2520557"/>
              <a:ext cx="3252216" cy="3252215"/>
            </a:xfrm>
            <a:custGeom>
              <a:avLst/>
              <a:gdLst>
                <a:gd name="csX0" fmla="*/ 1626108 w 3252216"/>
                <a:gd name="csY0" fmla="*/ 1626108 h 3252215"/>
                <a:gd name="csX1" fmla="*/ 0 w 3252216"/>
                <a:gd name="csY1" fmla="*/ 1626108 h 3252215"/>
                <a:gd name="csX2" fmla="*/ 1626108 w 3252216"/>
                <a:gd name="csY2" fmla="*/ 3252216 h 3252215"/>
                <a:gd name="csX3" fmla="*/ 3252216 w 3252216"/>
                <a:gd name="csY3" fmla="*/ 1626108 h 3252215"/>
                <a:gd name="csX4" fmla="*/ 1626108 w 3252216"/>
                <a:gd name="csY4" fmla="*/ 0 h 3252215"/>
                <a:gd name="csX5" fmla="*/ 1626108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8" y="1626108"/>
                  </a:moveTo>
                  <a:lnTo>
                    <a:pt x="0" y="1626108"/>
                  </a:lnTo>
                  <a:cubicBezTo>
                    <a:pt x="0" y="2524189"/>
                    <a:pt x="728028" y="3252216"/>
                    <a:pt x="1626108" y="3252216"/>
                  </a:cubicBez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8" y="0"/>
                  </a:cubicBezTo>
                  <a:lnTo>
                    <a:pt x="1626108" y="1626108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7" name="Dowolny kształt: kształt 36">
              <a:extLst>
                <a:ext uri="{FF2B5EF4-FFF2-40B4-BE49-F238E27FC236}">
                  <a16:creationId xmlns:a16="http://schemas.microsoft.com/office/drawing/2014/main" id="{73115168-58AB-79EE-8061-22A2855AC23C}"/>
                </a:ext>
              </a:extLst>
            </p:cNvPr>
            <p:cNvSpPr/>
            <p:nvPr/>
          </p:nvSpPr>
          <p:spPr>
            <a:xfrm>
              <a:off x="7734783" y="2520557"/>
              <a:ext cx="3252216" cy="3252215"/>
            </a:xfrm>
            <a:custGeom>
              <a:avLst/>
              <a:gdLst>
                <a:gd name="csX0" fmla="*/ 1626109 w 3252216"/>
                <a:gd name="csY0" fmla="*/ 1626108 h 3252215"/>
                <a:gd name="csX1" fmla="*/ 1626109 w 3252216"/>
                <a:gd name="csY1" fmla="*/ 3252216 h 3252215"/>
                <a:gd name="csX2" fmla="*/ 3252216 w 3252216"/>
                <a:gd name="csY2" fmla="*/ 1626108 h 3252215"/>
                <a:gd name="csX3" fmla="*/ 1626109 w 3252216"/>
                <a:gd name="csY3" fmla="*/ 0 h 3252215"/>
                <a:gd name="csX4" fmla="*/ 0 w 3252216"/>
                <a:gd name="csY4" fmla="*/ 1626108 h 3252215"/>
                <a:gd name="csX5" fmla="*/ 1626109 w 3252216"/>
                <a:gd name="csY5" fmla="*/ 1626108 h 32522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3252216" h="3252215">
                  <a:moveTo>
                    <a:pt x="1626109" y="1626108"/>
                  </a:moveTo>
                  <a:lnTo>
                    <a:pt x="1626109" y="3252216"/>
                  </a:lnTo>
                  <a:cubicBezTo>
                    <a:pt x="2524189" y="3252216"/>
                    <a:pt x="3252216" y="2524189"/>
                    <a:pt x="3252216" y="1626108"/>
                  </a:cubicBezTo>
                  <a:cubicBezTo>
                    <a:pt x="3252216" y="728027"/>
                    <a:pt x="2524189" y="0"/>
                    <a:pt x="1626109" y="0"/>
                  </a:cubicBezTo>
                  <a:cubicBezTo>
                    <a:pt x="728028" y="0"/>
                    <a:pt x="0" y="728027"/>
                    <a:pt x="0" y="1626108"/>
                  </a:cubicBezTo>
                  <a:lnTo>
                    <a:pt x="1626109" y="1626108"/>
                  </a:ln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" name="pole tekstowe 1">
            <a:extLst>
              <a:ext uri="{FF2B5EF4-FFF2-40B4-BE49-F238E27FC236}">
                <a16:creationId xmlns:a16="http://schemas.microsoft.com/office/drawing/2014/main" id="{4DF10A68-5CE6-A4FC-8027-26E5DD73648D}"/>
              </a:ext>
            </a:extLst>
          </p:cNvPr>
          <p:cNvSpPr txBox="1"/>
          <p:nvPr/>
        </p:nvSpPr>
        <p:spPr>
          <a:xfrm>
            <a:off x="1230159" y="3191791"/>
            <a:ext cx="325221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lvl="0" algn="ctr"/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</a:p>
          <a:p>
            <a:pPr lvl="0" algn="ctr"/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laboratoryjna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7926D64-497B-9C5F-84B3-29E57A776A81}"/>
              </a:ext>
            </a:extLst>
          </p:cNvPr>
          <p:cNvSpPr txBox="1"/>
          <p:nvPr/>
        </p:nvSpPr>
        <p:spPr>
          <a:xfrm>
            <a:off x="4485204" y="3192841"/>
            <a:ext cx="325221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</a:p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histopatologiczna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DF04A98-53AE-030A-6A37-1D59C639CF19}"/>
              </a:ext>
            </a:extLst>
          </p:cNvPr>
          <p:cNvSpPr txBox="1"/>
          <p:nvPr/>
        </p:nvSpPr>
        <p:spPr>
          <a:xfrm>
            <a:off x="7715029" y="3187586"/>
            <a:ext cx="325221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</a:p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kompleksowa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C47DAC7-C003-3ADA-F155-C9762734E358}"/>
              </a:ext>
            </a:extLst>
          </p:cNvPr>
          <p:cNvSpPr txBox="1"/>
          <p:nvPr/>
        </p:nvSpPr>
        <p:spPr>
          <a:xfrm>
            <a:off x="2853099" y="4478602"/>
            <a:ext cx="325221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</a:p>
          <a:p>
            <a:pPr lvl="0" algn="ctr"/>
            <a:r>
              <a:rPr lang="pl-PL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obrazowa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79AE26E2-B810-168C-2FA6-A99F5ECBF597}"/>
              </a:ext>
            </a:extLst>
          </p:cNvPr>
          <p:cNvSpPr txBox="1"/>
          <p:nvPr/>
        </p:nvSpPr>
        <p:spPr>
          <a:xfrm>
            <a:off x="6132327" y="4478602"/>
            <a:ext cx="325221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lvl="0" algn="ctr"/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</a:t>
            </a:r>
          </a:p>
          <a:p>
            <a:pPr lvl="0" algn="ctr"/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genetyczna</a:t>
            </a:r>
          </a:p>
        </p:txBody>
      </p:sp>
      <p:grpSp>
        <p:nvGrpSpPr>
          <p:cNvPr id="18" name="Grafika 4">
            <a:extLst>
              <a:ext uri="{FF2B5EF4-FFF2-40B4-BE49-F238E27FC236}">
                <a16:creationId xmlns:a16="http://schemas.microsoft.com/office/drawing/2014/main" id="{358D0A7B-B085-64DD-9282-470651776BD7}"/>
              </a:ext>
            </a:extLst>
          </p:cNvPr>
          <p:cNvGrpSpPr/>
          <p:nvPr/>
        </p:nvGrpSpPr>
        <p:grpSpPr>
          <a:xfrm>
            <a:off x="9701903" y="442182"/>
            <a:ext cx="2090419" cy="302894"/>
            <a:chOff x="7747127" y="444563"/>
            <a:chExt cx="2090419" cy="302894"/>
          </a:xfrm>
        </p:grpSpPr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EA3ED3A5-4A77-B8B1-9E65-9586C1343499}"/>
                </a:ext>
              </a:extLst>
            </p:cNvPr>
            <p:cNvSpPr/>
            <p:nvPr/>
          </p:nvSpPr>
          <p:spPr>
            <a:xfrm>
              <a:off x="9678543" y="451548"/>
              <a:ext cx="159003" cy="161734"/>
            </a:xfrm>
            <a:custGeom>
              <a:avLst/>
              <a:gdLst>
                <a:gd name="csX0" fmla="*/ 0 w 159003"/>
                <a:gd name="csY0" fmla="*/ 101854 h 161734"/>
                <a:gd name="csX1" fmla="*/ 57976 w 159003"/>
                <a:gd name="csY1" fmla="*/ 101854 h 161734"/>
                <a:gd name="csX2" fmla="*/ 57976 w 159003"/>
                <a:gd name="csY2" fmla="*/ 161735 h 161734"/>
                <a:gd name="csX3" fmla="*/ 100964 w 159003"/>
                <a:gd name="csY3" fmla="*/ 161735 h 161734"/>
                <a:gd name="csX4" fmla="*/ 100964 w 159003"/>
                <a:gd name="csY4" fmla="*/ 101854 h 161734"/>
                <a:gd name="csX5" fmla="*/ 159003 w 159003"/>
                <a:gd name="csY5" fmla="*/ 101854 h 161734"/>
                <a:gd name="csX6" fmla="*/ 159003 w 159003"/>
                <a:gd name="csY6" fmla="*/ 59563 h 161734"/>
                <a:gd name="csX7" fmla="*/ 100964 w 159003"/>
                <a:gd name="csY7" fmla="*/ 59563 h 161734"/>
                <a:gd name="csX8" fmla="*/ 100964 w 159003"/>
                <a:gd name="csY8" fmla="*/ 0 h 161734"/>
                <a:gd name="csX9" fmla="*/ 57976 w 159003"/>
                <a:gd name="csY9" fmla="*/ 0 h 161734"/>
                <a:gd name="csX10" fmla="*/ 57976 w 159003"/>
                <a:gd name="csY10" fmla="*/ 59563 h 161734"/>
                <a:gd name="csX11" fmla="*/ 0 w 159003"/>
                <a:gd name="csY11" fmla="*/ 59563 h 161734"/>
                <a:gd name="csX12" fmla="*/ 0 w 159003"/>
                <a:gd name="csY12" fmla="*/ 101854 h 161734"/>
                <a:gd name="csX13" fmla="*/ 0 w 159003"/>
                <a:gd name="csY13" fmla="*/ 101854 h 1617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59003" h="161734">
                  <a:moveTo>
                    <a:pt x="0" y="101854"/>
                  </a:moveTo>
                  <a:lnTo>
                    <a:pt x="57976" y="101854"/>
                  </a:lnTo>
                  <a:lnTo>
                    <a:pt x="57976" y="161735"/>
                  </a:lnTo>
                  <a:lnTo>
                    <a:pt x="100964" y="161735"/>
                  </a:lnTo>
                  <a:lnTo>
                    <a:pt x="100964" y="101854"/>
                  </a:lnTo>
                  <a:lnTo>
                    <a:pt x="159003" y="101854"/>
                  </a:lnTo>
                  <a:lnTo>
                    <a:pt x="159003" y="59563"/>
                  </a:lnTo>
                  <a:lnTo>
                    <a:pt x="100964" y="59563"/>
                  </a:lnTo>
                  <a:lnTo>
                    <a:pt x="100964" y="0"/>
                  </a:lnTo>
                  <a:lnTo>
                    <a:pt x="57976" y="0"/>
                  </a:lnTo>
                  <a:lnTo>
                    <a:pt x="57976" y="59563"/>
                  </a:lnTo>
                  <a:lnTo>
                    <a:pt x="0" y="59563"/>
                  </a:lnTo>
                  <a:lnTo>
                    <a:pt x="0" y="101854"/>
                  </a:lnTo>
                  <a:lnTo>
                    <a:pt x="0" y="101854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0" name="Dowolny kształt: kształt 19">
              <a:extLst>
                <a:ext uri="{FF2B5EF4-FFF2-40B4-BE49-F238E27FC236}">
                  <a16:creationId xmlns:a16="http://schemas.microsoft.com/office/drawing/2014/main" id="{80557667-5F13-30E9-602E-3B8DF38FA7DD}"/>
                </a:ext>
              </a:extLst>
            </p:cNvPr>
            <p:cNvSpPr/>
            <p:nvPr/>
          </p:nvSpPr>
          <p:spPr>
            <a:xfrm>
              <a:off x="7747127" y="444563"/>
              <a:ext cx="1924050" cy="302894"/>
            </a:xfrm>
            <a:custGeom>
              <a:avLst/>
              <a:gdLst>
                <a:gd name="csX0" fmla="*/ 1795780 w 1924050"/>
                <a:gd name="csY0" fmla="*/ 187452 h 302894"/>
                <a:gd name="csX1" fmla="*/ 1823783 w 1924050"/>
                <a:gd name="csY1" fmla="*/ 168466 h 302894"/>
                <a:gd name="csX2" fmla="*/ 1855788 w 1924050"/>
                <a:gd name="csY2" fmla="*/ 168466 h 302894"/>
                <a:gd name="csX3" fmla="*/ 1855788 w 1924050"/>
                <a:gd name="csY3" fmla="*/ 173482 h 302894"/>
                <a:gd name="csX4" fmla="*/ 1821815 w 1924050"/>
                <a:gd name="csY4" fmla="*/ 204406 h 302894"/>
                <a:gd name="csX5" fmla="*/ 1795843 w 1924050"/>
                <a:gd name="csY5" fmla="*/ 187452 h 302894"/>
                <a:gd name="csX6" fmla="*/ 1744408 w 1924050"/>
                <a:gd name="csY6" fmla="*/ 190754 h 302894"/>
                <a:gd name="csX7" fmla="*/ 1805432 w 1924050"/>
                <a:gd name="csY7" fmla="*/ 241363 h 302894"/>
                <a:gd name="csX8" fmla="*/ 1860423 w 1924050"/>
                <a:gd name="csY8" fmla="*/ 211074 h 302894"/>
                <a:gd name="csX9" fmla="*/ 1899412 w 1924050"/>
                <a:gd name="csY9" fmla="*/ 239713 h 302894"/>
                <a:gd name="csX10" fmla="*/ 1924050 w 1924050"/>
                <a:gd name="csY10" fmla="*/ 239713 h 302894"/>
                <a:gd name="csX11" fmla="*/ 1924050 w 1924050"/>
                <a:gd name="csY11" fmla="*/ 196469 h 302894"/>
                <a:gd name="csX12" fmla="*/ 1918081 w 1924050"/>
                <a:gd name="csY12" fmla="*/ 196469 h 302894"/>
                <a:gd name="csX13" fmla="*/ 1907413 w 1924050"/>
                <a:gd name="csY13" fmla="*/ 184785 h 302894"/>
                <a:gd name="csX14" fmla="*/ 1907413 w 1924050"/>
                <a:gd name="csY14" fmla="*/ 133223 h 302894"/>
                <a:gd name="csX15" fmla="*/ 1828737 w 1924050"/>
                <a:gd name="csY15" fmla="*/ 63310 h 302894"/>
                <a:gd name="csX16" fmla="*/ 1749425 w 1924050"/>
                <a:gd name="csY16" fmla="*/ 121221 h 302894"/>
                <a:gd name="csX17" fmla="*/ 1800416 w 1924050"/>
                <a:gd name="csY17" fmla="*/ 121221 h 302894"/>
                <a:gd name="csX18" fmla="*/ 1827403 w 1924050"/>
                <a:gd name="csY18" fmla="*/ 105283 h 302894"/>
                <a:gd name="csX19" fmla="*/ 1855724 w 1924050"/>
                <a:gd name="csY19" fmla="*/ 127889 h 302894"/>
                <a:gd name="csX20" fmla="*/ 1847723 w 1924050"/>
                <a:gd name="csY20" fmla="*/ 136906 h 302894"/>
                <a:gd name="csX21" fmla="*/ 1820418 w 1924050"/>
                <a:gd name="csY21" fmla="*/ 136906 h 302894"/>
                <a:gd name="csX22" fmla="*/ 1744408 w 1924050"/>
                <a:gd name="csY22" fmla="*/ 190817 h 302894"/>
                <a:gd name="csX23" fmla="*/ 1572768 w 1924050"/>
                <a:gd name="csY23" fmla="*/ 239649 h 302894"/>
                <a:gd name="csX24" fmla="*/ 1624457 w 1924050"/>
                <a:gd name="csY24" fmla="*/ 239649 h 302894"/>
                <a:gd name="csX25" fmla="*/ 1624457 w 1924050"/>
                <a:gd name="csY25" fmla="*/ 162116 h 302894"/>
                <a:gd name="csX26" fmla="*/ 1686116 w 1924050"/>
                <a:gd name="csY26" fmla="*/ 239649 h 302894"/>
                <a:gd name="csX27" fmla="*/ 1748790 w 1924050"/>
                <a:gd name="csY27" fmla="*/ 239649 h 302894"/>
                <a:gd name="csX28" fmla="*/ 1676781 w 1924050"/>
                <a:gd name="csY28" fmla="*/ 148145 h 302894"/>
                <a:gd name="csX29" fmla="*/ 1744091 w 1924050"/>
                <a:gd name="csY29" fmla="*/ 66611 h 302894"/>
                <a:gd name="csX30" fmla="*/ 1686433 w 1924050"/>
                <a:gd name="csY30" fmla="*/ 66611 h 302894"/>
                <a:gd name="csX31" fmla="*/ 1624457 w 1924050"/>
                <a:gd name="csY31" fmla="*/ 141478 h 302894"/>
                <a:gd name="csX32" fmla="*/ 1624457 w 1924050"/>
                <a:gd name="csY32" fmla="*/ 4699 h 302894"/>
                <a:gd name="csX33" fmla="*/ 1572768 w 1924050"/>
                <a:gd name="csY33" fmla="*/ 4699 h 302894"/>
                <a:gd name="csX34" fmla="*/ 1572768 w 1924050"/>
                <a:gd name="csY34" fmla="*/ 239649 h 302894"/>
                <a:gd name="csX35" fmla="*/ 1572768 w 1924050"/>
                <a:gd name="csY35" fmla="*/ 239649 h 302894"/>
                <a:gd name="csX36" fmla="*/ 1382840 w 1924050"/>
                <a:gd name="csY36" fmla="*/ 66611 h 302894"/>
                <a:gd name="csX37" fmla="*/ 1448181 w 1924050"/>
                <a:gd name="csY37" fmla="*/ 235331 h 302894"/>
                <a:gd name="csX38" fmla="*/ 1444180 w 1924050"/>
                <a:gd name="csY38" fmla="*/ 244983 h 302894"/>
                <a:gd name="csX39" fmla="*/ 1422527 w 1924050"/>
                <a:gd name="csY39" fmla="*/ 259969 h 302894"/>
                <a:gd name="csX40" fmla="*/ 1392872 w 1924050"/>
                <a:gd name="csY40" fmla="*/ 259969 h 302894"/>
                <a:gd name="csX41" fmla="*/ 1392872 w 1924050"/>
                <a:gd name="csY41" fmla="*/ 302895 h 302894"/>
                <a:gd name="csX42" fmla="*/ 1435862 w 1924050"/>
                <a:gd name="csY42" fmla="*/ 302895 h 302894"/>
                <a:gd name="csX43" fmla="*/ 1487170 w 1924050"/>
                <a:gd name="csY43" fmla="*/ 266954 h 302894"/>
                <a:gd name="csX44" fmla="*/ 1565466 w 1924050"/>
                <a:gd name="csY44" fmla="*/ 66611 h 302894"/>
                <a:gd name="csX45" fmla="*/ 1513777 w 1924050"/>
                <a:gd name="csY45" fmla="*/ 66611 h 302894"/>
                <a:gd name="csX46" fmla="*/ 1476121 w 1924050"/>
                <a:gd name="csY46" fmla="*/ 176784 h 302894"/>
                <a:gd name="csX47" fmla="*/ 1437767 w 1924050"/>
                <a:gd name="csY47" fmla="*/ 66611 h 302894"/>
                <a:gd name="csX48" fmla="*/ 1382776 w 1924050"/>
                <a:gd name="csY48" fmla="*/ 66611 h 302894"/>
                <a:gd name="csX49" fmla="*/ 1257491 w 1924050"/>
                <a:gd name="csY49" fmla="*/ 109220 h 302894"/>
                <a:gd name="csX50" fmla="*/ 1283843 w 1924050"/>
                <a:gd name="csY50" fmla="*/ 109220 h 302894"/>
                <a:gd name="csX51" fmla="*/ 1283843 w 1924050"/>
                <a:gd name="csY51" fmla="*/ 187452 h 302894"/>
                <a:gd name="csX52" fmla="*/ 1333817 w 1924050"/>
                <a:gd name="csY52" fmla="*/ 239713 h 302894"/>
                <a:gd name="csX53" fmla="*/ 1375156 w 1924050"/>
                <a:gd name="csY53" fmla="*/ 239713 h 302894"/>
                <a:gd name="csX54" fmla="*/ 1375156 w 1924050"/>
                <a:gd name="csY54" fmla="*/ 196786 h 302894"/>
                <a:gd name="csX55" fmla="*/ 1352169 w 1924050"/>
                <a:gd name="csY55" fmla="*/ 196786 h 302894"/>
                <a:gd name="csX56" fmla="*/ 1335151 w 1924050"/>
                <a:gd name="csY56" fmla="*/ 178117 h 302894"/>
                <a:gd name="csX57" fmla="*/ 1335151 w 1924050"/>
                <a:gd name="csY57" fmla="*/ 109220 h 302894"/>
                <a:gd name="csX58" fmla="*/ 1375156 w 1924050"/>
                <a:gd name="csY58" fmla="*/ 109220 h 302894"/>
                <a:gd name="csX59" fmla="*/ 1375156 w 1924050"/>
                <a:gd name="csY59" fmla="*/ 66611 h 302894"/>
                <a:gd name="csX60" fmla="*/ 1335151 w 1924050"/>
                <a:gd name="csY60" fmla="*/ 66611 h 302894"/>
                <a:gd name="csX61" fmla="*/ 1335151 w 1924050"/>
                <a:gd name="csY61" fmla="*/ 14668 h 302894"/>
                <a:gd name="csX62" fmla="*/ 1283843 w 1924050"/>
                <a:gd name="csY62" fmla="*/ 14668 h 302894"/>
                <a:gd name="csX63" fmla="*/ 1283843 w 1924050"/>
                <a:gd name="csY63" fmla="*/ 66611 h 302894"/>
                <a:gd name="csX64" fmla="*/ 1257491 w 1924050"/>
                <a:gd name="csY64" fmla="*/ 66611 h 302894"/>
                <a:gd name="csX65" fmla="*/ 1257491 w 1924050"/>
                <a:gd name="csY65" fmla="*/ 109220 h 302894"/>
                <a:gd name="csX66" fmla="*/ 1257491 w 1924050"/>
                <a:gd name="csY66" fmla="*/ 109220 h 302894"/>
                <a:gd name="csX67" fmla="*/ 1089216 w 1924050"/>
                <a:gd name="csY67" fmla="*/ 185103 h 302894"/>
                <a:gd name="csX68" fmla="*/ 1172528 w 1924050"/>
                <a:gd name="csY68" fmla="*/ 243014 h 302894"/>
                <a:gd name="csX69" fmla="*/ 1253490 w 1924050"/>
                <a:gd name="csY69" fmla="*/ 187452 h 302894"/>
                <a:gd name="csX70" fmla="*/ 1186180 w 1924050"/>
                <a:gd name="csY70" fmla="*/ 134874 h 302894"/>
                <a:gd name="csX71" fmla="*/ 1177163 w 1924050"/>
                <a:gd name="csY71" fmla="*/ 133858 h 302894"/>
                <a:gd name="csX72" fmla="*/ 1142809 w 1924050"/>
                <a:gd name="csY72" fmla="*/ 116586 h 302894"/>
                <a:gd name="csX73" fmla="*/ 1169479 w 1924050"/>
                <a:gd name="csY73" fmla="*/ 102299 h 302894"/>
                <a:gd name="csX74" fmla="*/ 1203134 w 1924050"/>
                <a:gd name="csY74" fmla="*/ 121285 h 302894"/>
                <a:gd name="csX75" fmla="*/ 1252156 w 1924050"/>
                <a:gd name="csY75" fmla="*/ 121285 h 302894"/>
                <a:gd name="csX76" fmla="*/ 1170813 w 1924050"/>
                <a:gd name="csY76" fmla="*/ 63373 h 302894"/>
                <a:gd name="csX77" fmla="*/ 1092137 w 1924050"/>
                <a:gd name="csY77" fmla="*/ 118300 h 302894"/>
                <a:gd name="csX78" fmla="*/ 1160145 w 1924050"/>
                <a:gd name="csY78" fmla="*/ 169863 h 302894"/>
                <a:gd name="csX79" fmla="*/ 1170495 w 1924050"/>
                <a:gd name="csY79" fmla="*/ 170878 h 302894"/>
                <a:gd name="csX80" fmla="*/ 1202817 w 1924050"/>
                <a:gd name="csY80" fmla="*/ 188214 h 302894"/>
                <a:gd name="csX81" fmla="*/ 1171829 w 1924050"/>
                <a:gd name="csY81" fmla="*/ 204534 h 302894"/>
                <a:gd name="csX82" fmla="*/ 1138174 w 1924050"/>
                <a:gd name="csY82" fmla="*/ 185229 h 302894"/>
                <a:gd name="csX83" fmla="*/ 1089152 w 1924050"/>
                <a:gd name="csY83" fmla="*/ 185229 h 302894"/>
                <a:gd name="csX84" fmla="*/ 947229 w 1924050"/>
                <a:gd name="csY84" fmla="*/ 153162 h 302894"/>
                <a:gd name="csX85" fmla="*/ 987234 w 1924050"/>
                <a:gd name="csY85" fmla="*/ 106235 h 302894"/>
                <a:gd name="csX86" fmla="*/ 1026541 w 1924050"/>
                <a:gd name="csY86" fmla="*/ 153162 h 302894"/>
                <a:gd name="csX87" fmla="*/ 987234 w 1924050"/>
                <a:gd name="csY87" fmla="*/ 200088 h 302894"/>
                <a:gd name="csX88" fmla="*/ 947229 w 1924050"/>
                <a:gd name="csY88" fmla="*/ 153162 h 302894"/>
                <a:gd name="csX89" fmla="*/ 895223 w 1924050"/>
                <a:gd name="csY89" fmla="*/ 153162 h 302894"/>
                <a:gd name="csX90" fmla="*/ 987234 w 1924050"/>
                <a:gd name="csY90" fmla="*/ 243014 h 302894"/>
                <a:gd name="csX91" fmla="*/ 1078865 w 1924050"/>
                <a:gd name="csY91" fmla="*/ 153162 h 302894"/>
                <a:gd name="csX92" fmla="*/ 987234 w 1924050"/>
                <a:gd name="csY92" fmla="*/ 63310 h 302894"/>
                <a:gd name="csX93" fmla="*/ 895223 w 1924050"/>
                <a:gd name="csY93" fmla="*/ 153162 h 302894"/>
                <a:gd name="csX94" fmla="*/ 707580 w 1924050"/>
                <a:gd name="csY94" fmla="*/ 239649 h 302894"/>
                <a:gd name="csX95" fmla="*/ 759269 w 1924050"/>
                <a:gd name="csY95" fmla="*/ 239649 h 302894"/>
                <a:gd name="csX96" fmla="*/ 759269 w 1924050"/>
                <a:gd name="csY96" fmla="*/ 144463 h 302894"/>
                <a:gd name="csX97" fmla="*/ 793941 w 1924050"/>
                <a:gd name="csY97" fmla="*/ 109220 h 302894"/>
                <a:gd name="csX98" fmla="*/ 824293 w 1924050"/>
                <a:gd name="csY98" fmla="*/ 141478 h 302894"/>
                <a:gd name="csX99" fmla="*/ 824293 w 1924050"/>
                <a:gd name="csY99" fmla="*/ 239649 h 302894"/>
                <a:gd name="csX100" fmla="*/ 875982 w 1924050"/>
                <a:gd name="csY100" fmla="*/ 239649 h 302894"/>
                <a:gd name="csX101" fmla="*/ 875982 w 1924050"/>
                <a:gd name="csY101" fmla="*/ 128524 h 302894"/>
                <a:gd name="csX102" fmla="*/ 812991 w 1924050"/>
                <a:gd name="csY102" fmla="*/ 63627 h 302894"/>
                <a:gd name="csX103" fmla="*/ 756983 w 1924050"/>
                <a:gd name="csY103" fmla="*/ 95250 h 302894"/>
                <a:gd name="csX104" fmla="*/ 752666 w 1924050"/>
                <a:gd name="csY104" fmla="*/ 66611 h 302894"/>
                <a:gd name="csX105" fmla="*/ 707644 w 1924050"/>
                <a:gd name="csY105" fmla="*/ 66611 h 302894"/>
                <a:gd name="csX106" fmla="*/ 707644 w 1924050"/>
                <a:gd name="csY106" fmla="*/ 239649 h 302894"/>
                <a:gd name="csX107" fmla="*/ 707644 w 1924050"/>
                <a:gd name="csY107" fmla="*/ 239649 h 302894"/>
                <a:gd name="csX108" fmla="*/ 548259 w 1924050"/>
                <a:gd name="csY108" fmla="*/ 148844 h 302894"/>
                <a:gd name="csX109" fmla="*/ 587566 w 1924050"/>
                <a:gd name="csY109" fmla="*/ 105600 h 302894"/>
                <a:gd name="csX110" fmla="*/ 626554 w 1924050"/>
                <a:gd name="csY110" fmla="*/ 148844 h 302894"/>
                <a:gd name="csX111" fmla="*/ 587566 w 1924050"/>
                <a:gd name="csY111" fmla="*/ 191770 h 302894"/>
                <a:gd name="csX112" fmla="*/ 548259 w 1924050"/>
                <a:gd name="csY112" fmla="*/ 148844 h 302894"/>
                <a:gd name="csX113" fmla="*/ 496253 w 1924050"/>
                <a:gd name="csY113" fmla="*/ 149161 h 302894"/>
                <a:gd name="csX114" fmla="*/ 569595 w 1924050"/>
                <a:gd name="csY114" fmla="*/ 233997 h 302894"/>
                <a:gd name="csX115" fmla="*/ 626237 w 1924050"/>
                <a:gd name="csY115" fmla="*/ 207391 h 302894"/>
                <a:gd name="csX116" fmla="*/ 626237 w 1924050"/>
                <a:gd name="csY116" fmla="*/ 222695 h 302894"/>
                <a:gd name="csX117" fmla="*/ 587883 w 1924050"/>
                <a:gd name="csY117" fmla="*/ 259969 h 302894"/>
                <a:gd name="csX118" fmla="*/ 520891 w 1924050"/>
                <a:gd name="csY118" fmla="*/ 259969 h 302894"/>
                <a:gd name="csX119" fmla="*/ 520891 w 1924050"/>
                <a:gd name="csY119" fmla="*/ 302895 h 302894"/>
                <a:gd name="csX120" fmla="*/ 589534 w 1924050"/>
                <a:gd name="csY120" fmla="*/ 302895 h 302894"/>
                <a:gd name="csX121" fmla="*/ 677863 w 1924050"/>
                <a:gd name="csY121" fmla="*/ 223710 h 302894"/>
                <a:gd name="csX122" fmla="*/ 677863 w 1924050"/>
                <a:gd name="csY122" fmla="*/ 66611 h 302894"/>
                <a:gd name="csX123" fmla="*/ 633540 w 1924050"/>
                <a:gd name="csY123" fmla="*/ 66611 h 302894"/>
                <a:gd name="csX124" fmla="*/ 629221 w 1924050"/>
                <a:gd name="csY124" fmla="*/ 96266 h 302894"/>
                <a:gd name="csX125" fmla="*/ 569531 w 1924050"/>
                <a:gd name="csY125" fmla="*/ 63310 h 302894"/>
                <a:gd name="csX126" fmla="*/ 496189 w 1924050"/>
                <a:gd name="csY126" fmla="*/ 149161 h 302894"/>
                <a:gd name="csX127" fmla="*/ 362267 w 1924050"/>
                <a:gd name="csY127" fmla="*/ 187452 h 302894"/>
                <a:gd name="csX128" fmla="*/ 389954 w 1924050"/>
                <a:gd name="csY128" fmla="*/ 168466 h 302894"/>
                <a:gd name="csX129" fmla="*/ 422275 w 1924050"/>
                <a:gd name="csY129" fmla="*/ 168466 h 302894"/>
                <a:gd name="csX130" fmla="*/ 422275 w 1924050"/>
                <a:gd name="csY130" fmla="*/ 173482 h 302894"/>
                <a:gd name="csX131" fmla="*/ 388303 w 1924050"/>
                <a:gd name="csY131" fmla="*/ 204406 h 302894"/>
                <a:gd name="csX132" fmla="*/ 362331 w 1924050"/>
                <a:gd name="csY132" fmla="*/ 187452 h 302894"/>
                <a:gd name="csX133" fmla="*/ 310642 w 1924050"/>
                <a:gd name="csY133" fmla="*/ 190754 h 302894"/>
                <a:gd name="csX134" fmla="*/ 371666 w 1924050"/>
                <a:gd name="csY134" fmla="*/ 241363 h 302894"/>
                <a:gd name="csX135" fmla="*/ 426656 w 1924050"/>
                <a:gd name="csY135" fmla="*/ 211392 h 302894"/>
                <a:gd name="csX136" fmla="*/ 465645 w 1924050"/>
                <a:gd name="csY136" fmla="*/ 239713 h 302894"/>
                <a:gd name="csX137" fmla="*/ 490283 w 1924050"/>
                <a:gd name="csY137" fmla="*/ 239713 h 302894"/>
                <a:gd name="csX138" fmla="*/ 490283 w 1924050"/>
                <a:gd name="csY138" fmla="*/ 196469 h 302894"/>
                <a:gd name="csX139" fmla="*/ 484315 w 1924050"/>
                <a:gd name="csY139" fmla="*/ 196469 h 302894"/>
                <a:gd name="csX140" fmla="*/ 473646 w 1924050"/>
                <a:gd name="csY140" fmla="*/ 184785 h 302894"/>
                <a:gd name="csX141" fmla="*/ 473646 w 1924050"/>
                <a:gd name="csY141" fmla="*/ 133223 h 302894"/>
                <a:gd name="csX142" fmla="*/ 394970 w 1924050"/>
                <a:gd name="csY142" fmla="*/ 63310 h 302894"/>
                <a:gd name="csX143" fmla="*/ 315658 w 1924050"/>
                <a:gd name="csY143" fmla="*/ 121221 h 302894"/>
                <a:gd name="csX144" fmla="*/ 366649 w 1924050"/>
                <a:gd name="csY144" fmla="*/ 121221 h 302894"/>
                <a:gd name="csX145" fmla="*/ 393954 w 1924050"/>
                <a:gd name="csY145" fmla="*/ 105283 h 302894"/>
                <a:gd name="csX146" fmla="*/ 421957 w 1924050"/>
                <a:gd name="csY146" fmla="*/ 127889 h 302894"/>
                <a:gd name="csX147" fmla="*/ 414274 w 1924050"/>
                <a:gd name="csY147" fmla="*/ 136906 h 302894"/>
                <a:gd name="csX148" fmla="*/ 386588 w 1924050"/>
                <a:gd name="csY148" fmla="*/ 136906 h 302894"/>
                <a:gd name="csX149" fmla="*/ 310579 w 1924050"/>
                <a:gd name="csY149" fmla="*/ 190817 h 302894"/>
                <a:gd name="csX150" fmla="*/ 237934 w 1924050"/>
                <a:gd name="csY150" fmla="*/ 44958 h 302894"/>
                <a:gd name="csX151" fmla="*/ 289242 w 1924050"/>
                <a:gd name="csY151" fmla="*/ 44958 h 302894"/>
                <a:gd name="csX152" fmla="*/ 289242 w 1924050"/>
                <a:gd name="csY152" fmla="*/ 0 h 302894"/>
                <a:gd name="csX153" fmla="*/ 237934 w 1924050"/>
                <a:gd name="csY153" fmla="*/ 0 h 302894"/>
                <a:gd name="csX154" fmla="*/ 237934 w 1924050"/>
                <a:gd name="csY154" fmla="*/ 44958 h 302894"/>
                <a:gd name="csX155" fmla="*/ 237934 w 1924050"/>
                <a:gd name="csY155" fmla="*/ 44958 h 302894"/>
                <a:gd name="csX156" fmla="*/ 237934 w 1924050"/>
                <a:gd name="csY156" fmla="*/ 239649 h 302894"/>
                <a:gd name="csX157" fmla="*/ 289242 w 1924050"/>
                <a:gd name="csY157" fmla="*/ 239649 h 302894"/>
                <a:gd name="csX158" fmla="*/ 289242 w 1924050"/>
                <a:gd name="csY158" fmla="*/ 66611 h 302894"/>
                <a:gd name="csX159" fmla="*/ 237934 w 1924050"/>
                <a:gd name="csY159" fmla="*/ 66611 h 302894"/>
                <a:gd name="csX160" fmla="*/ 237934 w 1924050"/>
                <a:gd name="csY160" fmla="*/ 239649 h 302894"/>
                <a:gd name="csX161" fmla="*/ 237934 w 1924050"/>
                <a:gd name="csY161" fmla="*/ 239649 h 302894"/>
                <a:gd name="csX162" fmla="*/ 52642 w 1924050"/>
                <a:gd name="csY162" fmla="*/ 193103 h 302894"/>
                <a:gd name="csX163" fmla="*/ 52642 w 1924050"/>
                <a:gd name="csY163" fmla="*/ 51308 h 302894"/>
                <a:gd name="csX164" fmla="*/ 95631 w 1924050"/>
                <a:gd name="csY164" fmla="*/ 51308 h 302894"/>
                <a:gd name="csX165" fmla="*/ 161290 w 1924050"/>
                <a:gd name="csY165" fmla="*/ 121856 h 302894"/>
                <a:gd name="csX166" fmla="*/ 95631 w 1924050"/>
                <a:gd name="csY166" fmla="*/ 193103 h 302894"/>
                <a:gd name="csX167" fmla="*/ 52642 w 1924050"/>
                <a:gd name="csY167" fmla="*/ 193103 h 302894"/>
                <a:gd name="csX168" fmla="*/ 0 w 1924050"/>
                <a:gd name="csY168" fmla="*/ 239649 h 302894"/>
                <a:gd name="csX169" fmla="*/ 95631 w 1924050"/>
                <a:gd name="csY169" fmla="*/ 239649 h 302894"/>
                <a:gd name="csX170" fmla="*/ 215265 w 1924050"/>
                <a:gd name="csY170" fmla="*/ 121856 h 302894"/>
                <a:gd name="csX171" fmla="*/ 95631 w 1924050"/>
                <a:gd name="csY171" fmla="*/ 4699 h 302894"/>
                <a:gd name="csX172" fmla="*/ 0 w 1924050"/>
                <a:gd name="csY172" fmla="*/ 4699 h 302894"/>
                <a:gd name="csX173" fmla="*/ 0 w 1924050"/>
                <a:gd name="csY173" fmla="*/ 239649 h 302894"/>
                <a:gd name="csX174" fmla="*/ 0 w 1924050"/>
                <a:gd name="csY174" fmla="*/ 239649 h 3028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</a:cxnLst>
              <a:rect l="l" t="t" r="r" b="b"/>
              <a:pathLst>
                <a:path w="1924050" h="302894">
                  <a:moveTo>
                    <a:pt x="1795780" y="187452"/>
                  </a:moveTo>
                  <a:cubicBezTo>
                    <a:pt x="1795780" y="174498"/>
                    <a:pt x="1805115" y="168466"/>
                    <a:pt x="1823783" y="168466"/>
                  </a:cubicBezTo>
                  <a:lnTo>
                    <a:pt x="1855788" y="168466"/>
                  </a:lnTo>
                  <a:lnTo>
                    <a:pt x="1855788" y="173482"/>
                  </a:lnTo>
                  <a:cubicBezTo>
                    <a:pt x="1855788" y="192468"/>
                    <a:pt x="1842453" y="204406"/>
                    <a:pt x="1821815" y="204406"/>
                  </a:cubicBezTo>
                  <a:cubicBezTo>
                    <a:pt x="1804479" y="204406"/>
                    <a:pt x="1795843" y="198755"/>
                    <a:pt x="1795843" y="187452"/>
                  </a:cubicBezTo>
                  <a:moveTo>
                    <a:pt x="1744408" y="190754"/>
                  </a:moveTo>
                  <a:cubicBezTo>
                    <a:pt x="1744408" y="222695"/>
                    <a:pt x="1770443" y="241363"/>
                    <a:pt x="1805432" y="241363"/>
                  </a:cubicBezTo>
                  <a:cubicBezTo>
                    <a:pt x="1832102" y="241363"/>
                    <a:pt x="1850771" y="231394"/>
                    <a:pt x="1860423" y="211074"/>
                  </a:cubicBezTo>
                  <a:cubicBezTo>
                    <a:pt x="1865757" y="229679"/>
                    <a:pt x="1878775" y="239713"/>
                    <a:pt x="1899412" y="239713"/>
                  </a:cubicBezTo>
                  <a:lnTo>
                    <a:pt x="1924050" y="239713"/>
                  </a:lnTo>
                  <a:lnTo>
                    <a:pt x="1924050" y="196469"/>
                  </a:lnTo>
                  <a:lnTo>
                    <a:pt x="1918081" y="196469"/>
                  </a:lnTo>
                  <a:cubicBezTo>
                    <a:pt x="1911096" y="196469"/>
                    <a:pt x="1907413" y="192468"/>
                    <a:pt x="1907413" y="184785"/>
                  </a:cubicBezTo>
                  <a:lnTo>
                    <a:pt x="1907413" y="133223"/>
                  </a:lnTo>
                  <a:cubicBezTo>
                    <a:pt x="1907413" y="90297"/>
                    <a:pt x="1881442" y="63310"/>
                    <a:pt x="1828737" y="63310"/>
                  </a:cubicBezTo>
                  <a:cubicBezTo>
                    <a:pt x="1783080" y="63310"/>
                    <a:pt x="1756728" y="84264"/>
                    <a:pt x="1749425" y="121221"/>
                  </a:cubicBezTo>
                  <a:lnTo>
                    <a:pt x="1800416" y="121221"/>
                  </a:lnTo>
                  <a:cubicBezTo>
                    <a:pt x="1802765" y="111570"/>
                    <a:pt x="1811401" y="105283"/>
                    <a:pt x="1827403" y="105283"/>
                  </a:cubicBezTo>
                  <a:cubicBezTo>
                    <a:pt x="1844421" y="105283"/>
                    <a:pt x="1855724" y="114300"/>
                    <a:pt x="1855724" y="127889"/>
                  </a:cubicBezTo>
                  <a:cubicBezTo>
                    <a:pt x="1855724" y="133858"/>
                    <a:pt x="1852358" y="136906"/>
                    <a:pt x="1847723" y="136906"/>
                  </a:cubicBezTo>
                  <a:lnTo>
                    <a:pt x="1820418" y="136906"/>
                  </a:lnTo>
                  <a:cubicBezTo>
                    <a:pt x="1770761" y="136906"/>
                    <a:pt x="1744408" y="157543"/>
                    <a:pt x="1744408" y="190817"/>
                  </a:cubicBezTo>
                  <a:moveTo>
                    <a:pt x="1572768" y="239649"/>
                  </a:moveTo>
                  <a:lnTo>
                    <a:pt x="1624457" y="239649"/>
                  </a:lnTo>
                  <a:lnTo>
                    <a:pt x="1624457" y="162116"/>
                  </a:lnTo>
                  <a:lnTo>
                    <a:pt x="1686116" y="239649"/>
                  </a:lnTo>
                  <a:lnTo>
                    <a:pt x="1748790" y="239649"/>
                  </a:lnTo>
                  <a:lnTo>
                    <a:pt x="1676781" y="148145"/>
                  </a:lnTo>
                  <a:lnTo>
                    <a:pt x="1744091" y="66611"/>
                  </a:lnTo>
                  <a:lnTo>
                    <a:pt x="1686433" y="66611"/>
                  </a:lnTo>
                  <a:lnTo>
                    <a:pt x="1624457" y="141478"/>
                  </a:lnTo>
                  <a:lnTo>
                    <a:pt x="1624457" y="4699"/>
                  </a:lnTo>
                  <a:lnTo>
                    <a:pt x="1572768" y="4699"/>
                  </a:lnTo>
                  <a:lnTo>
                    <a:pt x="1572768" y="239649"/>
                  </a:lnTo>
                  <a:lnTo>
                    <a:pt x="1572768" y="239649"/>
                  </a:lnTo>
                  <a:close/>
                  <a:moveTo>
                    <a:pt x="1382840" y="66611"/>
                  </a:moveTo>
                  <a:lnTo>
                    <a:pt x="1448181" y="235331"/>
                  </a:lnTo>
                  <a:lnTo>
                    <a:pt x="1444180" y="244983"/>
                  </a:lnTo>
                  <a:cubicBezTo>
                    <a:pt x="1440180" y="255334"/>
                    <a:pt x="1434846" y="259969"/>
                    <a:pt x="1422527" y="259969"/>
                  </a:cubicBezTo>
                  <a:lnTo>
                    <a:pt x="1392872" y="259969"/>
                  </a:lnTo>
                  <a:lnTo>
                    <a:pt x="1392872" y="302895"/>
                  </a:lnTo>
                  <a:lnTo>
                    <a:pt x="1435862" y="302895"/>
                  </a:lnTo>
                  <a:cubicBezTo>
                    <a:pt x="1461833" y="302895"/>
                    <a:pt x="1478153" y="289941"/>
                    <a:pt x="1487170" y="266954"/>
                  </a:cubicBezTo>
                  <a:lnTo>
                    <a:pt x="1565466" y="66611"/>
                  </a:lnTo>
                  <a:lnTo>
                    <a:pt x="1513777" y="66611"/>
                  </a:lnTo>
                  <a:lnTo>
                    <a:pt x="1476121" y="176784"/>
                  </a:lnTo>
                  <a:lnTo>
                    <a:pt x="1437767" y="66611"/>
                  </a:lnTo>
                  <a:lnTo>
                    <a:pt x="1382776" y="66611"/>
                  </a:lnTo>
                  <a:close/>
                  <a:moveTo>
                    <a:pt x="1257491" y="109220"/>
                  </a:moveTo>
                  <a:lnTo>
                    <a:pt x="1283843" y="109220"/>
                  </a:lnTo>
                  <a:lnTo>
                    <a:pt x="1283843" y="187452"/>
                  </a:lnTo>
                  <a:cubicBezTo>
                    <a:pt x="1283843" y="221424"/>
                    <a:pt x="1298829" y="239713"/>
                    <a:pt x="1333817" y="239713"/>
                  </a:cubicBezTo>
                  <a:lnTo>
                    <a:pt x="1375156" y="239713"/>
                  </a:lnTo>
                  <a:lnTo>
                    <a:pt x="1375156" y="196786"/>
                  </a:lnTo>
                  <a:lnTo>
                    <a:pt x="1352169" y="196786"/>
                  </a:lnTo>
                  <a:cubicBezTo>
                    <a:pt x="1340803" y="196786"/>
                    <a:pt x="1335151" y="190436"/>
                    <a:pt x="1335151" y="178117"/>
                  </a:cubicBezTo>
                  <a:lnTo>
                    <a:pt x="1335151" y="109220"/>
                  </a:lnTo>
                  <a:lnTo>
                    <a:pt x="1375156" y="109220"/>
                  </a:lnTo>
                  <a:lnTo>
                    <a:pt x="1375156" y="66611"/>
                  </a:lnTo>
                  <a:lnTo>
                    <a:pt x="1335151" y="66611"/>
                  </a:lnTo>
                  <a:lnTo>
                    <a:pt x="1335151" y="14668"/>
                  </a:lnTo>
                  <a:lnTo>
                    <a:pt x="1283843" y="14668"/>
                  </a:lnTo>
                  <a:lnTo>
                    <a:pt x="1283843" y="66611"/>
                  </a:lnTo>
                  <a:lnTo>
                    <a:pt x="1257491" y="66611"/>
                  </a:lnTo>
                  <a:lnTo>
                    <a:pt x="1257491" y="109220"/>
                  </a:lnTo>
                  <a:lnTo>
                    <a:pt x="1257491" y="109220"/>
                  </a:lnTo>
                  <a:close/>
                  <a:moveTo>
                    <a:pt x="1089216" y="185103"/>
                  </a:moveTo>
                  <a:cubicBezTo>
                    <a:pt x="1093915" y="226378"/>
                    <a:pt x="1128903" y="243014"/>
                    <a:pt x="1172528" y="243014"/>
                  </a:cubicBezTo>
                  <a:cubicBezTo>
                    <a:pt x="1220533" y="243014"/>
                    <a:pt x="1253490" y="221742"/>
                    <a:pt x="1253490" y="187452"/>
                  </a:cubicBezTo>
                  <a:cubicBezTo>
                    <a:pt x="1253490" y="150876"/>
                    <a:pt x="1228471" y="139510"/>
                    <a:pt x="1186180" y="134874"/>
                  </a:cubicBezTo>
                  <a:lnTo>
                    <a:pt x="1177163" y="133858"/>
                  </a:lnTo>
                  <a:cubicBezTo>
                    <a:pt x="1151192" y="130874"/>
                    <a:pt x="1142809" y="126873"/>
                    <a:pt x="1142809" y="116586"/>
                  </a:cubicBezTo>
                  <a:cubicBezTo>
                    <a:pt x="1142809" y="106934"/>
                    <a:pt x="1152779" y="102299"/>
                    <a:pt x="1169479" y="102299"/>
                  </a:cubicBezTo>
                  <a:cubicBezTo>
                    <a:pt x="1190498" y="102299"/>
                    <a:pt x="1200467" y="108966"/>
                    <a:pt x="1203134" y="121285"/>
                  </a:cubicBezTo>
                  <a:lnTo>
                    <a:pt x="1252156" y="121285"/>
                  </a:lnTo>
                  <a:cubicBezTo>
                    <a:pt x="1246822" y="80708"/>
                    <a:pt x="1215136" y="63373"/>
                    <a:pt x="1170813" y="63373"/>
                  </a:cubicBezTo>
                  <a:cubicBezTo>
                    <a:pt x="1123505" y="63373"/>
                    <a:pt x="1092137" y="84010"/>
                    <a:pt x="1092137" y="118300"/>
                  </a:cubicBezTo>
                  <a:cubicBezTo>
                    <a:pt x="1092137" y="149606"/>
                    <a:pt x="1112774" y="165545"/>
                    <a:pt x="1160145" y="169863"/>
                  </a:cubicBezTo>
                  <a:lnTo>
                    <a:pt x="1170495" y="170878"/>
                  </a:lnTo>
                  <a:cubicBezTo>
                    <a:pt x="1194816" y="173545"/>
                    <a:pt x="1202817" y="177228"/>
                    <a:pt x="1202817" y="188214"/>
                  </a:cubicBezTo>
                  <a:cubicBezTo>
                    <a:pt x="1202817" y="199199"/>
                    <a:pt x="1192467" y="204534"/>
                    <a:pt x="1171829" y="204534"/>
                  </a:cubicBezTo>
                  <a:cubicBezTo>
                    <a:pt x="1151192" y="204534"/>
                    <a:pt x="1140142" y="198564"/>
                    <a:pt x="1138174" y="185229"/>
                  </a:cubicBezTo>
                  <a:lnTo>
                    <a:pt x="1089152" y="185229"/>
                  </a:lnTo>
                  <a:close/>
                  <a:moveTo>
                    <a:pt x="947229" y="153162"/>
                  </a:moveTo>
                  <a:cubicBezTo>
                    <a:pt x="947229" y="124524"/>
                    <a:pt x="961898" y="106235"/>
                    <a:pt x="987234" y="106235"/>
                  </a:cubicBezTo>
                  <a:cubicBezTo>
                    <a:pt x="1012571" y="106235"/>
                    <a:pt x="1026541" y="124841"/>
                    <a:pt x="1026541" y="153162"/>
                  </a:cubicBezTo>
                  <a:cubicBezTo>
                    <a:pt x="1026541" y="181483"/>
                    <a:pt x="1011872" y="200088"/>
                    <a:pt x="987234" y="200088"/>
                  </a:cubicBezTo>
                  <a:cubicBezTo>
                    <a:pt x="962596" y="200088"/>
                    <a:pt x="947229" y="181800"/>
                    <a:pt x="947229" y="153162"/>
                  </a:cubicBezTo>
                  <a:moveTo>
                    <a:pt x="895223" y="153162"/>
                  </a:moveTo>
                  <a:cubicBezTo>
                    <a:pt x="895223" y="207391"/>
                    <a:pt x="930529" y="243014"/>
                    <a:pt x="987234" y="243014"/>
                  </a:cubicBezTo>
                  <a:cubicBezTo>
                    <a:pt x="1043940" y="243014"/>
                    <a:pt x="1078865" y="207391"/>
                    <a:pt x="1078865" y="153162"/>
                  </a:cubicBezTo>
                  <a:cubicBezTo>
                    <a:pt x="1078865" y="98933"/>
                    <a:pt x="1043559" y="63310"/>
                    <a:pt x="987234" y="63310"/>
                  </a:cubicBezTo>
                  <a:cubicBezTo>
                    <a:pt x="930910" y="63310"/>
                    <a:pt x="895223" y="98933"/>
                    <a:pt x="895223" y="153162"/>
                  </a:cubicBezTo>
                  <a:moveTo>
                    <a:pt x="707580" y="239649"/>
                  </a:moveTo>
                  <a:lnTo>
                    <a:pt x="759269" y="239649"/>
                  </a:lnTo>
                  <a:lnTo>
                    <a:pt x="759269" y="144463"/>
                  </a:lnTo>
                  <a:cubicBezTo>
                    <a:pt x="759269" y="122809"/>
                    <a:pt x="773240" y="109220"/>
                    <a:pt x="793941" y="109220"/>
                  </a:cubicBezTo>
                  <a:cubicBezTo>
                    <a:pt x="812927" y="109220"/>
                    <a:pt x="824293" y="120523"/>
                    <a:pt x="824293" y="141478"/>
                  </a:cubicBezTo>
                  <a:lnTo>
                    <a:pt x="824293" y="239649"/>
                  </a:lnTo>
                  <a:lnTo>
                    <a:pt x="875982" y="239649"/>
                  </a:lnTo>
                  <a:lnTo>
                    <a:pt x="875982" y="128524"/>
                  </a:lnTo>
                  <a:cubicBezTo>
                    <a:pt x="875982" y="86233"/>
                    <a:pt x="850329" y="63627"/>
                    <a:pt x="812991" y="63627"/>
                  </a:cubicBezTo>
                  <a:cubicBezTo>
                    <a:pt x="787654" y="63627"/>
                    <a:pt x="767652" y="74613"/>
                    <a:pt x="756983" y="95250"/>
                  </a:cubicBezTo>
                  <a:lnTo>
                    <a:pt x="752666" y="66611"/>
                  </a:lnTo>
                  <a:lnTo>
                    <a:pt x="707644" y="66611"/>
                  </a:lnTo>
                  <a:lnTo>
                    <a:pt x="707644" y="239649"/>
                  </a:lnTo>
                  <a:lnTo>
                    <a:pt x="707644" y="239649"/>
                  </a:lnTo>
                  <a:close/>
                  <a:moveTo>
                    <a:pt x="548259" y="148844"/>
                  </a:moveTo>
                  <a:cubicBezTo>
                    <a:pt x="548259" y="122238"/>
                    <a:pt x="563245" y="105600"/>
                    <a:pt x="587566" y="105600"/>
                  </a:cubicBezTo>
                  <a:cubicBezTo>
                    <a:pt x="611886" y="105600"/>
                    <a:pt x="626554" y="121920"/>
                    <a:pt x="626554" y="148844"/>
                  </a:cubicBezTo>
                  <a:cubicBezTo>
                    <a:pt x="626554" y="175768"/>
                    <a:pt x="611886" y="191770"/>
                    <a:pt x="587566" y="191770"/>
                  </a:cubicBezTo>
                  <a:cubicBezTo>
                    <a:pt x="563245" y="191770"/>
                    <a:pt x="548259" y="175768"/>
                    <a:pt x="548259" y="148844"/>
                  </a:cubicBezTo>
                  <a:moveTo>
                    <a:pt x="496253" y="149161"/>
                  </a:moveTo>
                  <a:cubicBezTo>
                    <a:pt x="496253" y="199771"/>
                    <a:pt x="525907" y="233997"/>
                    <a:pt x="569595" y="233997"/>
                  </a:cubicBezTo>
                  <a:cubicBezTo>
                    <a:pt x="594233" y="233997"/>
                    <a:pt x="613918" y="224663"/>
                    <a:pt x="626237" y="207391"/>
                  </a:cubicBezTo>
                  <a:lnTo>
                    <a:pt x="626237" y="222695"/>
                  </a:lnTo>
                  <a:cubicBezTo>
                    <a:pt x="626237" y="247650"/>
                    <a:pt x="613601" y="259969"/>
                    <a:pt x="587883" y="259969"/>
                  </a:cubicBezTo>
                  <a:lnTo>
                    <a:pt x="520891" y="259969"/>
                  </a:lnTo>
                  <a:lnTo>
                    <a:pt x="520891" y="302895"/>
                  </a:lnTo>
                  <a:lnTo>
                    <a:pt x="589534" y="302895"/>
                  </a:lnTo>
                  <a:cubicBezTo>
                    <a:pt x="644525" y="302895"/>
                    <a:pt x="677863" y="273241"/>
                    <a:pt x="677863" y="223710"/>
                  </a:cubicBezTo>
                  <a:lnTo>
                    <a:pt x="677863" y="66611"/>
                  </a:lnTo>
                  <a:lnTo>
                    <a:pt x="633540" y="66611"/>
                  </a:lnTo>
                  <a:lnTo>
                    <a:pt x="629221" y="96266"/>
                  </a:lnTo>
                  <a:cubicBezTo>
                    <a:pt x="617918" y="74613"/>
                    <a:pt x="597217" y="63310"/>
                    <a:pt x="569531" y="63310"/>
                  </a:cubicBezTo>
                  <a:cubicBezTo>
                    <a:pt x="526225" y="63310"/>
                    <a:pt x="496189" y="98235"/>
                    <a:pt x="496189" y="149161"/>
                  </a:cubicBezTo>
                  <a:moveTo>
                    <a:pt x="362267" y="187452"/>
                  </a:moveTo>
                  <a:cubicBezTo>
                    <a:pt x="362267" y="174498"/>
                    <a:pt x="371602" y="168466"/>
                    <a:pt x="389954" y="168466"/>
                  </a:cubicBezTo>
                  <a:lnTo>
                    <a:pt x="422275" y="168466"/>
                  </a:lnTo>
                  <a:lnTo>
                    <a:pt x="422275" y="173482"/>
                  </a:lnTo>
                  <a:cubicBezTo>
                    <a:pt x="422275" y="192468"/>
                    <a:pt x="408622" y="204406"/>
                    <a:pt x="388303" y="204406"/>
                  </a:cubicBezTo>
                  <a:cubicBezTo>
                    <a:pt x="370649" y="204406"/>
                    <a:pt x="362331" y="198755"/>
                    <a:pt x="362331" y="187452"/>
                  </a:cubicBezTo>
                  <a:moveTo>
                    <a:pt x="310642" y="190754"/>
                  </a:moveTo>
                  <a:cubicBezTo>
                    <a:pt x="310642" y="222695"/>
                    <a:pt x="336994" y="241363"/>
                    <a:pt x="371666" y="241363"/>
                  </a:cubicBezTo>
                  <a:cubicBezTo>
                    <a:pt x="398335" y="241363"/>
                    <a:pt x="417004" y="231394"/>
                    <a:pt x="426656" y="211392"/>
                  </a:cubicBezTo>
                  <a:cubicBezTo>
                    <a:pt x="431991" y="229679"/>
                    <a:pt x="445326" y="239713"/>
                    <a:pt x="465645" y="239713"/>
                  </a:cubicBezTo>
                  <a:lnTo>
                    <a:pt x="490283" y="239713"/>
                  </a:lnTo>
                  <a:lnTo>
                    <a:pt x="490283" y="196469"/>
                  </a:lnTo>
                  <a:lnTo>
                    <a:pt x="484315" y="196469"/>
                  </a:lnTo>
                  <a:cubicBezTo>
                    <a:pt x="477329" y="196469"/>
                    <a:pt x="473646" y="192468"/>
                    <a:pt x="473646" y="184785"/>
                  </a:cubicBezTo>
                  <a:lnTo>
                    <a:pt x="473646" y="133223"/>
                  </a:lnTo>
                  <a:cubicBezTo>
                    <a:pt x="473646" y="90297"/>
                    <a:pt x="447992" y="63310"/>
                    <a:pt x="394970" y="63310"/>
                  </a:cubicBezTo>
                  <a:cubicBezTo>
                    <a:pt x="349631" y="63310"/>
                    <a:pt x="322961" y="84264"/>
                    <a:pt x="315658" y="121221"/>
                  </a:cubicBezTo>
                  <a:lnTo>
                    <a:pt x="366649" y="121221"/>
                  </a:lnTo>
                  <a:cubicBezTo>
                    <a:pt x="368998" y="111570"/>
                    <a:pt x="377634" y="105283"/>
                    <a:pt x="393954" y="105283"/>
                  </a:cubicBezTo>
                  <a:cubicBezTo>
                    <a:pt x="410273" y="105283"/>
                    <a:pt x="421957" y="114300"/>
                    <a:pt x="421957" y="127889"/>
                  </a:cubicBezTo>
                  <a:cubicBezTo>
                    <a:pt x="421957" y="133858"/>
                    <a:pt x="418592" y="136906"/>
                    <a:pt x="414274" y="136906"/>
                  </a:cubicBezTo>
                  <a:lnTo>
                    <a:pt x="386588" y="136906"/>
                  </a:lnTo>
                  <a:cubicBezTo>
                    <a:pt x="336931" y="136906"/>
                    <a:pt x="310579" y="157543"/>
                    <a:pt x="310579" y="190817"/>
                  </a:cubicBezTo>
                  <a:moveTo>
                    <a:pt x="237934" y="44958"/>
                  </a:moveTo>
                  <a:lnTo>
                    <a:pt x="289242" y="44958"/>
                  </a:lnTo>
                  <a:lnTo>
                    <a:pt x="289242" y="0"/>
                  </a:lnTo>
                  <a:lnTo>
                    <a:pt x="237934" y="0"/>
                  </a:lnTo>
                  <a:lnTo>
                    <a:pt x="237934" y="44958"/>
                  </a:lnTo>
                  <a:lnTo>
                    <a:pt x="237934" y="44958"/>
                  </a:lnTo>
                  <a:close/>
                  <a:moveTo>
                    <a:pt x="237934" y="239649"/>
                  </a:moveTo>
                  <a:lnTo>
                    <a:pt x="289242" y="239649"/>
                  </a:lnTo>
                  <a:lnTo>
                    <a:pt x="289242" y="66611"/>
                  </a:lnTo>
                  <a:lnTo>
                    <a:pt x="237934" y="66611"/>
                  </a:lnTo>
                  <a:lnTo>
                    <a:pt x="237934" y="239649"/>
                  </a:lnTo>
                  <a:lnTo>
                    <a:pt x="237934" y="239649"/>
                  </a:lnTo>
                  <a:close/>
                  <a:moveTo>
                    <a:pt x="52642" y="193103"/>
                  </a:moveTo>
                  <a:lnTo>
                    <a:pt x="52642" y="51308"/>
                  </a:lnTo>
                  <a:lnTo>
                    <a:pt x="95631" y="51308"/>
                  </a:lnTo>
                  <a:cubicBezTo>
                    <a:pt x="138303" y="51308"/>
                    <a:pt x="161290" y="76962"/>
                    <a:pt x="161290" y="121856"/>
                  </a:cubicBezTo>
                  <a:cubicBezTo>
                    <a:pt x="161290" y="166751"/>
                    <a:pt x="137985" y="193103"/>
                    <a:pt x="95631" y="193103"/>
                  </a:cubicBezTo>
                  <a:lnTo>
                    <a:pt x="52642" y="193103"/>
                  </a:lnTo>
                  <a:close/>
                  <a:moveTo>
                    <a:pt x="0" y="239649"/>
                  </a:moveTo>
                  <a:lnTo>
                    <a:pt x="95631" y="239649"/>
                  </a:lnTo>
                  <a:cubicBezTo>
                    <a:pt x="169608" y="239649"/>
                    <a:pt x="215265" y="192722"/>
                    <a:pt x="215265" y="121856"/>
                  </a:cubicBezTo>
                  <a:cubicBezTo>
                    <a:pt x="215265" y="50990"/>
                    <a:pt x="169926" y="4699"/>
                    <a:pt x="95631" y="4699"/>
                  </a:cubicBezTo>
                  <a:lnTo>
                    <a:pt x="0" y="4699"/>
                  </a:lnTo>
                  <a:lnTo>
                    <a:pt x="0" y="239649"/>
                  </a:lnTo>
                  <a:lnTo>
                    <a:pt x="0" y="239649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170245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B16D9-C666-4ECE-F1E9-D6963C6D2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EB1B52EC-3C45-B23F-9B49-5D779CE3120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9BE2CD1D-3FF6-0158-559B-97F68BEA7AE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54A98216-6AB2-F604-F7BB-E9E6B794BF3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22" name="Prostokąt 121">
            <a:extLst>
              <a:ext uri="{FF2B5EF4-FFF2-40B4-BE49-F238E27FC236}">
                <a16:creationId xmlns:a16="http://schemas.microsoft.com/office/drawing/2014/main" id="{EA775E5A-053B-162C-7B41-306CF5EDCE9C}"/>
              </a:ext>
            </a:extLst>
          </p:cNvPr>
          <p:cNvSpPr/>
          <p:nvPr/>
        </p:nvSpPr>
        <p:spPr>
          <a:xfrm>
            <a:off x="254000" y="1739987"/>
            <a:ext cx="11718575" cy="4864012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>
              <a:solidFill>
                <a:srgbClr val="004D44"/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87F451C-B023-954E-77DA-264DBDB4609E}"/>
              </a:ext>
            </a:extLst>
          </p:cNvPr>
          <p:cNvSpPr txBox="1"/>
          <p:nvPr/>
        </p:nvSpPr>
        <p:spPr>
          <a:xfrm>
            <a:off x="819807" y="2262894"/>
            <a:ext cx="10758389" cy="3894656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laboratoryjna to kluczowy obszar naszej działalności. Oferujemy kompleksowy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 realizacji badań – od pobrania materiału biologicznego, przez analizę i wykonanie testów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nowoczesnym środowisku laboratoryjnym, aż po szybkie udostępnienie wyników online.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Dzięki zaawansowanym systemom wsparcia laboratoryjnego (CSWL) oraz jednej z największych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Europie zautomatyzowanych linii diagnostycznych, zapewniamy najwyższą jakość, powtarzalność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precyzję wyników. Naszą działalność wspierają rygorystyczne standardy jakości, akredytacje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certyfikaty, które gwarantują bezpieczeństwo oraz wiarygodność badań. Realizujemy około 170 mln badań rocznie, wspierając profilaktykę zdrowotną i świadome dbanie o zdrowie pacjentów.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ponad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laboratoriów	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punktów pobrań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ponad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4000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badań w ofercie	</a:t>
            </a:r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ponad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 mln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wykonanych badań w 2025 r.</a:t>
            </a:r>
          </a:p>
        </p:txBody>
      </p:sp>
      <p:grpSp>
        <p:nvGrpSpPr>
          <p:cNvPr id="31" name="Grafika 28">
            <a:extLst>
              <a:ext uri="{FF2B5EF4-FFF2-40B4-BE49-F238E27FC236}">
                <a16:creationId xmlns:a16="http://schemas.microsoft.com/office/drawing/2014/main" id="{570CB40D-485E-82D2-3CEA-F740F4E2CD55}"/>
              </a:ext>
            </a:extLst>
          </p:cNvPr>
          <p:cNvGrpSpPr/>
          <p:nvPr/>
        </p:nvGrpSpPr>
        <p:grpSpPr>
          <a:xfrm>
            <a:off x="254000" y="226719"/>
            <a:ext cx="3103117" cy="443547"/>
            <a:chOff x="1330664" y="722761"/>
            <a:chExt cx="3103117" cy="443547"/>
          </a:xfrm>
        </p:grpSpPr>
        <p:sp>
          <p:nvSpPr>
            <p:cNvPr id="32" name="Dowolny kształt: kształt 31">
              <a:extLst>
                <a:ext uri="{FF2B5EF4-FFF2-40B4-BE49-F238E27FC236}">
                  <a16:creationId xmlns:a16="http://schemas.microsoft.com/office/drawing/2014/main" id="{FE1D0953-875F-F064-C7DA-2DF543E5A264}"/>
                </a:ext>
              </a:extLst>
            </p:cNvPr>
            <p:cNvSpPr/>
            <p:nvPr/>
          </p:nvSpPr>
          <p:spPr>
            <a:xfrm>
              <a:off x="1330664" y="722761"/>
              <a:ext cx="2858642" cy="443547"/>
            </a:xfrm>
            <a:custGeom>
              <a:avLst/>
              <a:gdLst>
                <a:gd name="csX0" fmla="*/ 0 w 2858642"/>
                <a:gd name="csY0" fmla="*/ 351028 h 443547"/>
                <a:gd name="csX1" fmla="*/ 142240 w 2858642"/>
                <a:gd name="csY1" fmla="*/ 351028 h 443547"/>
                <a:gd name="csX2" fmla="*/ 319913 w 2858642"/>
                <a:gd name="csY2" fmla="*/ 178626 h 443547"/>
                <a:gd name="csX3" fmla="*/ 142240 w 2858642"/>
                <a:gd name="csY3" fmla="*/ 7239 h 443547"/>
                <a:gd name="csX4" fmla="*/ 0 w 2858642"/>
                <a:gd name="csY4" fmla="*/ 7239 h 443547"/>
                <a:gd name="csX5" fmla="*/ 0 w 2858642"/>
                <a:gd name="csY5" fmla="*/ 351282 h 443547"/>
                <a:gd name="csX6" fmla="*/ 0 w 2858642"/>
                <a:gd name="csY6" fmla="*/ 351028 h 443547"/>
                <a:gd name="csX7" fmla="*/ 81343 w 2858642"/>
                <a:gd name="csY7" fmla="*/ 279654 h 443547"/>
                <a:gd name="csX8" fmla="*/ 81343 w 2858642"/>
                <a:gd name="csY8" fmla="*/ 77534 h 443547"/>
                <a:gd name="csX9" fmla="*/ 142494 w 2858642"/>
                <a:gd name="csY9" fmla="*/ 77534 h 443547"/>
                <a:gd name="csX10" fmla="*/ 237046 w 2858642"/>
                <a:gd name="csY10" fmla="*/ 178308 h 443547"/>
                <a:gd name="csX11" fmla="*/ 142494 w 2858642"/>
                <a:gd name="csY11" fmla="*/ 279591 h 443547"/>
                <a:gd name="csX12" fmla="*/ 81343 w 2858642"/>
                <a:gd name="csY12" fmla="*/ 279591 h 443547"/>
                <a:gd name="csX13" fmla="*/ 353060 w 2858642"/>
                <a:gd name="csY13" fmla="*/ 351028 h 443547"/>
                <a:gd name="csX14" fmla="*/ 431927 w 2858642"/>
                <a:gd name="csY14" fmla="*/ 351028 h 443547"/>
                <a:gd name="csX15" fmla="*/ 431927 w 2858642"/>
                <a:gd name="csY15" fmla="*/ 97282 h 443547"/>
                <a:gd name="csX16" fmla="*/ 353060 w 2858642"/>
                <a:gd name="csY16" fmla="*/ 97282 h 443547"/>
                <a:gd name="csX17" fmla="*/ 353060 w 2858642"/>
                <a:gd name="csY17" fmla="*/ 351028 h 443547"/>
                <a:gd name="csX18" fmla="*/ 353060 w 2858642"/>
                <a:gd name="csY18" fmla="*/ 65849 h 443547"/>
                <a:gd name="csX19" fmla="*/ 431927 w 2858642"/>
                <a:gd name="csY19" fmla="*/ 65849 h 443547"/>
                <a:gd name="csX20" fmla="*/ 431927 w 2858642"/>
                <a:gd name="csY20" fmla="*/ 0 h 443547"/>
                <a:gd name="csX21" fmla="*/ 353060 w 2858642"/>
                <a:gd name="csY21" fmla="*/ 0 h 443547"/>
                <a:gd name="csX22" fmla="*/ 353060 w 2858642"/>
                <a:gd name="csY22" fmla="*/ 65849 h 443547"/>
                <a:gd name="csX23" fmla="*/ 461835 w 2858642"/>
                <a:gd name="csY23" fmla="*/ 278892 h 443547"/>
                <a:gd name="csX24" fmla="*/ 551434 w 2858642"/>
                <a:gd name="csY24" fmla="*/ 353505 h 443547"/>
                <a:gd name="csX25" fmla="*/ 632270 w 2858642"/>
                <a:gd name="csY25" fmla="*/ 310071 h 443547"/>
                <a:gd name="csX26" fmla="*/ 692912 w 2858642"/>
                <a:gd name="csY26" fmla="*/ 350965 h 443547"/>
                <a:gd name="csX27" fmla="*/ 728345 w 2858642"/>
                <a:gd name="csY27" fmla="*/ 350965 h 443547"/>
                <a:gd name="csX28" fmla="*/ 728345 w 2858642"/>
                <a:gd name="csY28" fmla="*/ 285115 h 443547"/>
                <a:gd name="csX29" fmla="*/ 720090 w 2858642"/>
                <a:gd name="csY29" fmla="*/ 285115 h 443547"/>
                <a:gd name="csX30" fmla="*/ 704342 w 2858642"/>
                <a:gd name="csY30" fmla="*/ 268161 h 443547"/>
                <a:gd name="csX31" fmla="*/ 704342 w 2858642"/>
                <a:gd name="csY31" fmla="*/ 194564 h 443547"/>
                <a:gd name="csX32" fmla="*/ 587565 w 2858642"/>
                <a:gd name="csY32" fmla="*/ 92266 h 443547"/>
                <a:gd name="csX33" fmla="*/ 469328 w 2858642"/>
                <a:gd name="csY33" fmla="*/ 177609 h 443547"/>
                <a:gd name="csX34" fmla="*/ 547180 w 2858642"/>
                <a:gd name="csY34" fmla="*/ 177609 h 443547"/>
                <a:gd name="csX35" fmla="*/ 585597 w 2858642"/>
                <a:gd name="csY35" fmla="*/ 155130 h 443547"/>
                <a:gd name="csX36" fmla="*/ 624523 w 2858642"/>
                <a:gd name="csY36" fmla="*/ 185801 h 443547"/>
                <a:gd name="csX37" fmla="*/ 613283 w 2858642"/>
                <a:gd name="csY37" fmla="*/ 200025 h 443547"/>
                <a:gd name="csX38" fmla="*/ 574865 w 2858642"/>
                <a:gd name="csY38" fmla="*/ 200025 h 443547"/>
                <a:gd name="csX39" fmla="*/ 462089 w 2858642"/>
                <a:gd name="csY39" fmla="*/ 278892 h 443547"/>
                <a:gd name="csX40" fmla="*/ 541147 w 2858642"/>
                <a:gd name="csY40" fmla="*/ 272923 h 443547"/>
                <a:gd name="csX41" fmla="*/ 580073 w 2858642"/>
                <a:gd name="csY41" fmla="*/ 246698 h 443547"/>
                <a:gd name="csX42" fmla="*/ 624967 w 2858642"/>
                <a:gd name="csY42" fmla="*/ 246698 h 443547"/>
                <a:gd name="csX43" fmla="*/ 624967 w 2858642"/>
                <a:gd name="csY43" fmla="*/ 254444 h 443547"/>
                <a:gd name="csX44" fmla="*/ 577342 w 2858642"/>
                <a:gd name="csY44" fmla="*/ 297371 h 443547"/>
                <a:gd name="csX45" fmla="*/ 541401 w 2858642"/>
                <a:gd name="csY45" fmla="*/ 272923 h 443547"/>
                <a:gd name="csX46" fmla="*/ 737298 w 2858642"/>
                <a:gd name="csY46" fmla="*/ 217805 h 443547"/>
                <a:gd name="csX47" fmla="*/ 845566 w 2858642"/>
                <a:gd name="csY47" fmla="*/ 342075 h 443547"/>
                <a:gd name="csX48" fmla="*/ 928624 w 2858642"/>
                <a:gd name="csY48" fmla="*/ 303149 h 443547"/>
                <a:gd name="csX49" fmla="*/ 928624 w 2858642"/>
                <a:gd name="csY49" fmla="*/ 323088 h 443547"/>
                <a:gd name="csX50" fmla="*/ 871474 w 2858642"/>
                <a:gd name="csY50" fmla="*/ 378206 h 443547"/>
                <a:gd name="csX51" fmla="*/ 772922 w 2858642"/>
                <a:gd name="csY51" fmla="*/ 378206 h 443547"/>
                <a:gd name="csX52" fmla="*/ 772922 w 2858642"/>
                <a:gd name="csY52" fmla="*/ 443548 h 443547"/>
                <a:gd name="csX53" fmla="*/ 874712 w 2858642"/>
                <a:gd name="csY53" fmla="*/ 443548 h 443547"/>
                <a:gd name="csX54" fmla="*/ 1007681 w 2858642"/>
                <a:gd name="csY54" fmla="*/ 325501 h 443547"/>
                <a:gd name="csX55" fmla="*/ 1007681 w 2858642"/>
                <a:gd name="csY55" fmla="*/ 96965 h 443547"/>
                <a:gd name="csX56" fmla="*/ 939800 w 2858642"/>
                <a:gd name="csY56" fmla="*/ 96965 h 443547"/>
                <a:gd name="csX57" fmla="*/ 932815 w 2858642"/>
                <a:gd name="csY57" fmla="*/ 139891 h 443547"/>
                <a:gd name="csX58" fmla="*/ 845248 w 2858642"/>
                <a:gd name="csY58" fmla="*/ 92266 h 443547"/>
                <a:gd name="csX59" fmla="*/ 736981 w 2858642"/>
                <a:gd name="csY59" fmla="*/ 217995 h 443547"/>
                <a:gd name="csX60" fmla="*/ 817372 w 2858642"/>
                <a:gd name="csY60" fmla="*/ 217297 h 443547"/>
                <a:gd name="csX61" fmla="*/ 873506 w 2858642"/>
                <a:gd name="csY61" fmla="*/ 155893 h 443547"/>
                <a:gd name="csX62" fmla="*/ 929132 w 2858642"/>
                <a:gd name="csY62" fmla="*/ 217297 h 443547"/>
                <a:gd name="csX63" fmla="*/ 873506 w 2858642"/>
                <a:gd name="csY63" fmla="*/ 278194 h 443547"/>
                <a:gd name="csX64" fmla="*/ 817372 w 2858642"/>
                <a:gd name="csY64" fmla="*/ 217297 h 443547"/>
                <a:gd name="csX65" fmla="*/ 1050925 w 2858642"/>
                <a:gd name="csY65" fmla="*/ 351028 h 443547"/>
                <a:gd name="csX66" fmla="*/ 1130300 w 2858642"/>
                <a:gd name="csY66" fmla="*/ 351028 h 443547"/>
                <a:gd name="csX67" fmla="*/ 1130300 w 2858642"/>
                <a:gd name="csY67" fmla="*/ 211328 h 443547"/>
                <a:gd name="csX68" fmla="*/ 1179449 w 2858642"/>
                <a:gd name="csY68" fmla="*/ 162179 h 443547"/>
                <a:gd name="csX69" fmla="*/ 1222883 w 2858642"/>
                <a:gd name="csY69" fmla="*/ 207581 h 443547"/>
                <a:gd name="csX70" fmla="*/ 1222883 w 2858642"/>
                <a:gd name="csY70" fmla="*/ 351282 h 443547"/>
                <a:gd name="csX71" fmla="*/ 1302258 w 2858642"/>
                <a:gd name="csY71" fmla="*/ 351282 h 443547"/>
                <a:gd name="csX72" fmla="*/ 1302258 w 2858642"/>
                <a:gd name="csY72" fmla="*/ 187579 h 443547"/>
                <a:gd name="csX73" fmla="*/ 1210183 w 2858642"/>
                <a:gd name="csY73" fmla="*/ 93027 h 443547"/>
                <a:gd name="csX74" fmla="*/ 1126617 w 2858642"/>
                <a:gd name="csY74" fmla="*/ 139954 h 443547"/>
                <a:gd name="csX75" fmla="*/ 1119632 w 2858642"/>
                <a:gd name="csY75" fmla="*/ 97536 h 443547"/>
                <a:gd name="csX76" fmla="*/ 1051243 w 2858642"/>
                <a:gd name="csY76" fmla="*/ 97536 h 443547"/>
                <a:gd name="csX77" fmla="*/ 1051243 w 2858642"/>
                <a:gd name="csY77" fmla="*/ 351282 h 443547"/>
                <a:gd name="csX78" fmla="*/ 1050989 w 2858642"/>
                <a:gd name="csY78" fmla="*/ 351028 h 443547"/>
                <a:gd name="csX79" fmla="*/ 1329118 w 2858642"/>
                <a:gd name="csY79" fmla="*/ 223774 h 443547"/>
                <a:gd name="csX80" fmla="*/ 1466088 w 2858642"/>
                <a:gd name="csY80" fmla="*/ 355791 h 443547"/>
                <a:gd name="csX81" fmla="*/ 1602549 w 2858642"/>
                <a:gd name="csY81" fmla="*/ 223774 h 443547"/>
                <a:gd name="csX82" fmla="*/ 1466088 w 2858642"/>
                <a:gd name="csY82" fmla="*/ 92266 h 443547"/>
                <a:gd name="csX83" fmla="*/ 1329118 w 2858642"/>
                <a:gd name="csY83" fmla="*/ 223774 h 443547"/>
                <a:gd name="csX84" fmla="*/ 1408748 w 2858642"/>
                <a:gd name="csY84" fmla="*/ 223774 h 443547"/>
                <a:gd name="csX85" fmla="*/ 1465898 w 2858642"/>
                <a:gd name="csY85" fmla="*/ 157416 h 443547"/>
                <a:gd name="csX86" fmla="*/ 1522032 w 2858642"/>
                <a:gd name="csY86" fmla="*/ 223774 h 443547"/>
                <a:gd name="csX87" fmla="*/ 1465898 w 2858642"/>
                <a:gd name="csY87" fmla="*/ 290640 h 443547"/>
                <a:gd name="csX88" fmla="*/ 1408748 w 2858642"/>
                <a:gd name="csY88" fmla="*/ 223774 h 443547"/>
                <a:gd name="csX89" fmla="*/ 1617536 w 2858642"/>
                <a:gd name="csY89" fmla="*/ 270447 h 443547"/>
                <a:gd name="csX90" fmla="*/ 1741043 w 2858642"/>
                <a:gd name="csY90" fmla="*/ 355791 h 443547"/>
                <a:gd name="csX91" fmla="*/ 1862328 w 2858642"/>
                <a:gd name="csY91" fmla="*/ 272923 h 443547"/>
                <a:gd name="csX92" fmla="*/ 1761744 w 2858642"/>
                <a:gd name="csY92" fmla="*/ 196342 h 443547"/>
                <a:gd name="csX93" fmla="*/ 1748536 w 2858642"/>
                <a:gd name="csY93" fmla="*/ 194818 h 443547"/>
                <a:gd name="csX94" fmla="*/ 1699387 w 2858642"/>
                <a:gd name="csY94" fmla="*/ 170370 h 443547"/>
                <a:gd name="csX95" fmla="*/ 1736789 w 2858642"/>
                <a:gd name="csY95" fmla="*/ 150431 h 443547"/>
                <a:gd name="csX96" fmla="*/ 1784921 w 2858642"/>
                <a:gd name="csY96" fmla="*/ 177101 h 443547"/>
                <a:gd name="csX97" fmla="*/ 1859280 w 2858642"/>
                <a:gd name="csY97" fmla="*/ 177101 h 443547"/>
                <a:gd name="csX98" fmla="*/ 1738757 w 2858642"/>
                <a:gd name="csY98" fmla="*/ 91758 h 443547"/>
                <a:gd name="csX99" fmla="*/ 1621473 w 2858642"/>
                <a:gd name="csY99" fmla="*/ 173101 h 443547"/>
                <a:gd name="csX100" fmla="*/ 1722247 w 2858642"/>
                <a:gd name="csY100" fmla="*/ 248730 h 443547"/>
                <a:gd name="csX101" fmla="*/ 1737487 w 2858642"/>
                <a:gd name="csY101" fmla="*/ 250254 h 443547"/>
                <a:gd name="csX102" fmla="*/ 1784414 w 2858642"/>
                <a:gd name="csY102" fmla="*/ 274193 h 443547"/>
                <a:gd name="csX103" fmla="*/ 1740027 w 2858642"/>
                <a:gd name="csY103" fmla="*/ 297625 h 443547"/>
                <a:gd name="csX104" fmla="*/ 1691386 w 2858642"/>
                <a:gd name="csY104" fmla="*/ 270447 h 443547"/>
                <a:gd name="csX105" fmla="*/ 1617536 w 2858642"/>
                <a:gd name="csY105" fmla="*/ 270447 h 443547"/>
                <a:gd name="csX106" fmla="*/ 1617536 w 2858642"/>
                <a:gd name="csY106" fmla="*/ 270447 h 443547"/>
                <a:gd name="csX107" fmla="*/ 1866837 w 2858642"/>
                <a:gd name="csY107" fmla="*/ 161417 h 443547"/>
                <a:gd name="csX108" fmla="*/ 1905254 w 2858642"/>
                <a:gd name="csY108" fmla="*/ 161417 h 443547"/>
                <a:gd name="csX109" fmla="*/ 1905254 w 2858642"/>
                <a:gd name="csY109" fmla="*/ 271462 h 443547"/>
                <a:gd name="csX110" fmla="*/ 1983613 w 2858642"/>
                <a:gd name="csY110" fmla="*/ 350837 h 443547"/>
                <a:gd name="csX111" fmla="*/ 2042224 w 2858642"/>
                <a:gd name="csY111" fmla="*/ 350837 h 443547"/>
                <a:gd name="csX112" fmla="*/ 2042224 w 2858642"/>
                <a:gd name="csY112" fmla="*/ 285496 h 443547"/>
                <a:gd name="csX113" fmla="*/ 2009267 w 2858642"/>
                <a:gd name="csY113" fmla="*/ 285496 h 443547"/>
                <a:gd name="csX114" fmla="*/ 1984058 w 2858642"/>
                <a:gd name="csY114" fmla="*/ 258826 h 443547"/>
                <a:gd name="csX115" fmla="*/ 1984058 w 2858642"/>
                <a:gd name="csY115" fmla="*/ 161290 h 443547"/>
                <a:gd name="csX116" fmla="*/ 2042224 w 2858642"/>
                <a:gd name="csY116" fmla="*/ 161290 h 443547"/>
                <a:gd name="csX117" fmla="*/ 2042224 w 2858642"/>
                <a:gd name="csY117" fmla="*/ 96901 h 443547"/>
                <a:gd name="csX118" fmla="*/ 1984058 w 2858642"/>
                <a:gd name="csY118" fmla="*/ 96901 h 443547"/>
                <a:gd name="csX119" fmla="*/ 1984058 w 2858642"/>
                <a:gd name="csY119" fmla="*/ 21272 h 443547"/>
                <a:gd name="csX120" fmla="*/ 1905191 w 2858642"/>
                <a:gd name="csY120" fmla="*/ 21272 h 443547"/>
                <a:gd name="csX121" fmla="*/ 1905191 w 2858642"/>
                <a:gd name="csY121" fmla="*/ 96901 h 443547"/>
                <a:gd name="csX122" fmla="*/ 1866773 w 2858642"/>
                <a:gd name="csY122" fmla="*/ 96901 h 443547"/>
                <a:gd name="csX123" fmla="*/ 1866773 w 2858642"/>
                <a:gd name="csY123" fmla="*/ 161544 h 443547"/>
                <a:gd name="csX124" fmla="*/ 2052955 w 2858642"/>
                <a:gd name="csY124" fmla="*/ 97028 h 443547"/>
                <a:gd name="csX125" fmla="*/ 2149539 w 2858642"/>
                <a:gd name="csY125" fmla="*/ 345567 h 443547"/>
                <a:gd name="csX126" fmla="*/ 2144522 w 2858642"/>
                <a:gd name="csY126" fmla="*/ 358267 h 443547"/>
                <a:gd name="csX127" fmla="*/ 2114550 w 2858642"/>
                <a:gd name="csY127" fmla="*/ 378206 h 443547"/>
                <a:gd name="csX128" fmla="*/ 2069655 w 2858642"/>
                <a:gd name="csY128" fmla="*/ 378206 h 443547"/>
                <a:gd name="csX129" fmla="*/ 2069655 w 2858642"/>
                <a:gd name="csY129" fmla="*/ 443548 h 443547"/>
                <a:gd name="csX130" fmla="*/ 2132775 w 2858642"/>
                <a:gd name="csY130" fmla="*/ 443548 h 443547"/>
                <a:gd name="csX131" fmla="*/ 2211642 w 2858642"/>
                <a:gd name="csY131" fmla="*/ 388874 h 443547"/>
                <a:gd name="csX132" fmla="*/ 2325942 w 2858642"/>
                <a:gd name="csY132" fmla="*/ 96965 h 443547"/>
                <a:gd name="csX133" fmla="*/ 2246567 w 2858642"/>
                <a:gd name="csY133" fmla="*/ 96965 h 443547"/>
                <a:gd name="csX134" fmla="*/ 2192401 w 2858642"/>
                <a:gd name="csY134" fmla="*/ 255905 h 443547"/>
                <a:gd name="csX135" fmla="*/ 2137728 w 2858642"/>
                <a:gd name="csY135" fmla="*/ 96965 h 443547"/>
                <a:gd name="csX136" fmla="*/ 2052892 w 2858642"/>
                <a:gd name="csY136" fmla="*/ 96965 h 443547"/>
                <a:gd name="csX137" fmla="*/ 2335911 w 2858642"/>
                <a:gd name="csY137" fmla="*/ 351028 h 443547"/>
                <a:gd name="csX138" fmla="*/ 2415731 w 2858642"/>
                <a:gd name="csY138" fmla="*/ 351028 h 443547"/>
                <a:gd name="csX139" fmla="*/ 2415731 w 2858642"/>
                <a:gd name="csY139" fmla="*/ 239966 h 443547"/>
                <a:gd name="csX140" fmla="*/ 2504313 w 2858642"/>
                <a:gd name="csY140" fmla="*/ 351028 h 443547"/>
                <a:gd name="csX141" fmla="*/ 2600389 w 2858642"/>
                <a:gd name="csY141" fmla="*/ 351028 h 443547"/>
                <a:gd name="csX142" fmla="*/ 2494090 w 2858642"/>
                <a:gd name="csY142" fmla="*/ 217043 h 443547"/>
                <a:gd name="csX143" fmla="*/ 2593658 w 2858642"/>
                <a:gd name="csY143" fmla="*/ 97282 h 443547"/>
                <a:gd name="csX144" fmla="*/ 2505075 w 2858642"/>
                <a:gd name="csY144" fmla="*/ 97282 h 443547"/>
                <a:gd name="csX145" fmla="*/ 2415985 w 2858642"/>
                <a:gd name="csY145" fmla="*/ 203581 h 443547"/>
                <a:gd name="csX146" fmla="*/ 2415985 w 2858642"/>
                <a:gd name="csY146" fmla="*/ 7239 h 443547"/>
                <a:gd name="csX147" fmla="*/ 2336165 w 2858642"/>
                <a:gd name="csY147" fmla="*/ 7239 h 443547"/>
                <a:gd name="csX148" fmla="*/ 2336165 w 2858642"/>
                <a:gd name="csY148" fmla="*/ 351282 h 443547"/>
                <a:gd name="csX149" fmla="*/ 2335911 w 2858642"/>
                <a:gd name="csY149" fmla="*/ 351028 h 443547"/>
                <a:gd name="csX150" fmla="*/ 2592134 w 2858642"/>
                <a:gd name="csY150" fmla="*/ 278892 h 443547"/>
                <a:gd name="csX151" fmla="*/ 2681732 w 2858642"/>
                <a:gd name="csY151" fmla="*/ 353505 h 443547"/>
                <a:gd name="csX152" fmla="*/ 2762568 w 2858642"/>
                <a:gd name="csY152" fmla="*/ 310071 h 443547"/>
                <a:gd name="csX153" fmla="*/ 2823210 w 2858642"/>
                <a:gd name="csY153" fmla="*/ 350965 h 443547"/>
                <a:gd name="csX154" fmla="*/ 2858643 w 2858642"/>
                <a:gd name="csY154" fmla="*/ 350965 h 443547"/>
                <a:gd name="csX155" fmla="*/ 2858643 w 2858642"/>
                <a:gd name="csY155" fmla="*/ 285115 h 443547"/>
                <a:gd name="csX156" fmla="*/ 2850134 w 2858642"/>
                <a:gd name="csY156" fmla="*/ 285115 h 443547"/>
                <a:gd name="csX157" fmla="*/ 2834386 w 2858642"/>
                <a:gd name="csY157" fmla="*/ 268161 h 443547"/>
                <a:gd name="csX158" fmla="*/ 2834386 w 2858642"/>
                <a:gd name="csY158" fmla="*/ 194564 h 443547"/>
                <a:gd name="csX159" fmla="*/ 2718118 w 2858642"/>
                <a:gd name="csY159" fmla="*/ 92266 h 443547"/>
                <a:gd name="csX160" fmla="*/ 2599373 w 2858642"/>
                <a:gd name="csY160" fmla="*/ 177609 h 443547"/>
                <a:gd name="csX161" fmla="*/ 2677224 w 2858642"/>
                <a:gd name="csY161" fmla="*/ 177609 h 443547"/>
                <a:gd name="csX162" fmla="*/ 2715133 w 2858642"/>
                <a:gd name="csY162" fmla="*/ 155130 h 443547"/>
                <a:gd name="csX163" fmla="*/ 2754567 w 2858642"/>
                <a:gd name="csY163" fmla="*/ 185801 h 443547"/>
                <a:gd name="csX164" fmla="*/ 2742819 w 2858642"/>
                <a:gd name="csY164" fmla="*/ 200025 h 443547"/>
                <a:gd name="csX165" fmla="*/ 2704910 w 2858642"/>
                <a:gd name="csY165" fmla="*/ 200025 h 443547"/>
                <a:gd name="csX166" fmla="*/ 2592134 w 2858642"/>
                <a:gd name="csY166" fmla="*/ 278892 h 443547"/>
                <a:gd name="csX167" fmla="*/ 2670747 w 2858642"/>
                <a:gd name="csY167" fmla="*/ 272923 h 443547"/>
                <a:gd name="csX168" fmla="*/ 2710180 w 2858642"/>
                <a:gd name="csY168" fmla="*/ 246698 h 443547"/>
                <a:gd name="csX169" fmla="*/ 2755075 w 2858642"/>
                <a:gd name="csY169" fmla="*/ 246698 h 443547"/>
                <a:gd name="csX170" fmla="*/ 2755075 w 2858642"/>
                <a:gd name="csY170" fmla="*/ 254444 h 443547"/>
                <a:gd name="csX171" fmla="*/ 2707196 w 2858642"/>
                <a:gd name="csY171" fmla="*/ 297371 h 443547"/>
                <a:gd name="csX172" fmla="*/ 2670747 w 2858642"/>
                <a:gd name="csY172" fmla="*/ 272923 h 4435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</a:cxnLst>
              <a:rect l="l" t="t" r="r" b="b"/>
              <a:pathLst>
                <a:path w="2858642" h="443547">
                  <a:moveTo>
                    <a:pt x="0" y="351028"/>
                  </a:moveTo>
                  <a:lnTo>
                    <a:pt x="142240" y="351028"/>
                  </a:lnTo>
                  <a:cubicBezTo>
                    <a:pt x="252031" y="351028"/>
                    <a:pt x="319913" y="282384"/>
                    <a:pt x="319913" y="178626"/>
                  </a:cubicBezTo>
                  <a:cubicBezTo>
                    <a:pt x="319913" y="74866"/>
                    <a:pt x="252539" y="7239"/>
                    <a:pt x="142240" y="7239"/>
                  </a:cubicBezTo>
                  <a:lnTo>
                    <a:pt x="0" y="7239"/>
                  </a:lnTo>
                  <a:lnTo>
                    <a:pt x="0" y="351282"/>
                  </a:lnTo>
                  <a:lnTo>
                    <a:pt x="0" y="351028"/>
                  </a:lnTo>
                  <a:close/>
                  <a:moveTo>
                    <a:pt x="81343" y="279654"/>
                  </a:moveTo>
                  <a:lnTo>
                    <a:pt x="81343" y="77534"/>
                  </a:lnTo>
                  <a:lnTo>
                    <a:pt x="142494" y="77534"/>
                  </a:lnTo>
                  <a:cubicBezTo>
                    <a:pt x="204597" y="77534"/>
                    <a:pt x="237046" y="113983"/>
                    <a:pt x="237046" y="178308"/>
                  </a:cubicBezTo>
                  <a:cubicBezTo>
                    <a:pt x="237046" y="242634"/>
                    <a:pt x="204089" y="279591"/>
                    <a:pt x="142494" y="279591"/>
                  </a:cubicBezTo>
                  <a:lnTo>
                    <a:pt x="81343" y="279591"/>
                  </a:lnTo>
                  <a:close/>
                  <a:moveTo>
                    <a:pt x="353060" y="351028"/>
                  </a:moveTo>
                  <a:lnTo>
                    <a:pt x="431927" y="351028"/>
                  </a:lnTo>
                  <a:lnTo>
                    <a:pt x="431927" y="97282"/>
                  </a:lnTo>
                  <a:lnTo>
                    <a:pt x="353060" y="97282"/>
                  </a:lnTo>
                  <a:lnTo>
                    <a:pt x="353060" y="351028"/>
                  </a:lnTo>
                  <a:close/>
                  <a:moveTo>
                    <a:pt x="353060" y="65849"/>
                  </a:moveTo>
                  <a:lnTo>
                    <a:pt x="431927" y="65849"/>
                  </a:lnTo>
                  <a:lnTo>
                    <a:pt x="431927" y="0"/>
                  </a:lnTo>
                  <a:lnTo>
                    <a:pt x="353060" y="0"/>
                  </a:lnTo>
                  <a:lnTo>
                    <a:pt x="353060" y="65849"/>
                  </a:lnTo>
                  <a:close/>
                  <a:moveTo>
                    <a:pt x="461835" y="278892"/>
                  </a:moveTo>
                  <a:cubicBezTo>
                    <a:pt x="461835" y="326326"/>
                    <a:pt x="500761" y="353505"/>
                    <a:pt x="551434" y="353505"/>
                  </a:cubicBezTo>
                  <a:cubicBezTo>
                    <a:pt x="590359" y="353505"/>
                    <a:pt x="617792" y="338773"/>
                    <a:pt x="632270" y="310071"/>
                  </a:cubicBezTo>
                  <a:cubicBezTo>
                    <a:pt x="641731" y="336741"/>
                    <a:pt x="661734" y="350965"/>
                    <a:pt x="692912" y="350965"/>
                  </a:cubicBezTo>
                  <a:lnTo>
                    <a:pt x="728345" y="350965"/>
                  </a:lnTo>
                  <a:lnTo>
                    <a:pt x="728345" y="285115"/>
                  </a:lnTo>
                  <a:lnTo>
                    <a:pt x="720090" y="285115"/>
                  </a:lnTo>
                  <a:cubicBezTo>
                    <a:pt x="709612" y="285115"/>
                    <a:pt x="704342" y="279400"/>
                    <a:pt x="704342" y="268161"/>
                  </a:cubicBezTo>
                  <a:lnTo>
                    <a:pt x="704342" y="194564"/>
                  </a:lnTo>
                  <a:cubicBezTo>
                    <a:pt x="704342" y="131191"/>
                    <a:pt x="665925" y="92266"/>
                    <a:pt x="587565" y="92266"/>
                  </a:cubicBezTo>
                  <a:cubicBezTo>
                    <a:pt x="519684" y="92266"/>
                    <a:pt x="479298" y="123952"/>
                    <a:pt x="469328" y="177609"/>
                  </a:cubicBezTo>
                  <a:lnTo>
                    <a:pt x="547180" y="177609"/>
                  </a:lnTo>
                  <a:cubicBezTo>
                    <a:pt x="550164" y="163894"/>
                    <a:pt x="562928" y="155130"/>
                    <a:pt x="585597" y="155130"/>
                  </a:cubicBezTo>
                  <a:cubicBezTo>
                    <a:pt x="608267" y="155130"/>
                    <a:pt x="624523" y="167830"/>
                    <a:pt x="624523" y="185801"/>
                  </a:cubicBezTo>
                  <a:cubicBezTo>
                    <a:pt x="624523" y="195009"/>
                    <a:pt x="619506" y="200025"/>
                    <a:pt x="613283" y="200025"/>
                  </a:cubicBezTo>
                  <a:lnTo>
                    <a:pt x="574865" y="200025"/>
                  </a:lnTo>
                  <a:cubicBezTo>
                    <a:pt x="501015" y="200025"/>
                    <a:pt x="462089" y="230187"/>
                    <a:pt x="462089" y="278892"/>
                  </a:cubicBezTo>
                  <a:moveTo>
                    <a:pt x="541147" y="272923"/>
                  </a:moveTo>
                  <a:cubicBezTo>
                    <a:pt x="541147" y="254952"/>
                    <a:pt x="553847" y="246698"/>
                    <a:pt x="580073" y="246698"/>
                  </a:cubicBezTo>
                  <a:lnTo>
                    <a:pt x="624967" y="246698"/>
                  </a:lnTo>
                  <a:lnTo>
                    <a:pt x="624967" y="254444"/>
                  </a:lnTo>
                  <a:cubicBezTo>
                    <a:pt x="624967" y="280670"/>
                    <a:pt x="605726" y="297371"/>
                    <a:pt x="577342" y="297371"/>
                  </a:cubicBezTo>
                  <a:cubicBezTo>
                    <a:pt x="552640" y="297371"/>
                    <a:pt x="541401" y="289116"/>
                    <a:pt x="541401" y="272923"/>
                  </a:cubicBezTo>
                  <a:moveTo>
                    <a:pt x="737298" y="217805"/>
                  </a:moveTo>
                  <a:cubicBezTo>
                    <a:pt x="737298" y="291909"/>
                    <a:pt x="781240" y="342075"/>
                    <a:pt x="845566" y="342075"/>
                  </a:cubicBezTo>
                  <a:cubicBezTo>
                    <a:pt x="881507" y="342075"/>
                    <a:pt x="910463" y="328866"/>
                    <a:pt x="928624" y="303149"/>
                  </a:cubicBezTo>
                  <a:lnTo>
                    <a:pt x="928624" y="323088"/>
                  </a:lnTo>
                  <a:cubicBezTo>
                    <a:pt x="928624" y="360045"/>
                    <a:pt x="909384" y="378206"/>
                    <a:pt x="871474" y="378206"/>
                  </a:cubicBezTo>
                  <a:lnTo>
                    <a:pt x="772922" y="378206"/>
                  </a:lnTo>
                  <a:lnTo>
                    <a:pt x="772922" y="443548"/>
                  </a:lnTo>
                  <a:lnTo>
                    <a:pt x="874712" y="443548"/>
                  </a:lnTo>
                  <a:cubicBezTo>
                    <a:pt x="957580" y="443548"/>
                    <a:pt x="1007681" y="399161"/>
                    <a:pt x="1007681" y="325501"/>
                  </a:cubicBezTo>
                  <a:lnTo>
                    <a:pt x="1007681" y="96965"/>
                  </a:lnTo>
                  <a:lnTo>
                    <a:pt x="939800" y="96965"/>
                  </a:lnTo>
                  <a:lnTo>
                    <a:pt x="932815" y="139891"/>
                  </a:lnTo>
                  <a:cubicBezTo>
                    <a:pt x="916115" y="108712"/>
                    <a:pt x="885634" y="92266"/>
                    <a:pt x="845248" y="92266"/>
                  </a:cubicBezTo>
                  <a:cubicBezTo>
                    <a:pt x="781114" y="92266"/>
                    <a:pt x="736981" y="143383"/>
                    <a:pt x="736981" y="217995"/>
                  </a:cubicBezTo>
                  <a:moveTo>
                    <a:pt x="817372" y="217297"/>
                  </a:moveTo>
                  <a:cubicBezTo>
                    <a:pt x="817372" y="179387"/>
                    <a:pt x="838581" y="155893"/>
                    <a:pt x="873506" y="155893"/>
                  </a:cubicBezTo>
                  <a:cubicBezTo>
                    <a:pt x="908431" y="155893"/>
                    <a:pt x="929132" y="178816"/>
                    <a:pt x="929132" y="217297"/>
                  </a:cubicBezTo>
                  <a:cubicBezTo>
                    <a:pt x="929132" y="255778"/>
                    <a:pt x="907923" y="278194"/>
                    <a:pt x="873506" y="278194"/>
                  </a:cubicBezTo>
                  <a:cubicBezTo>
                    <a:pt x="839089" y="278194"/>
                    <a:pt x="817372" y="255715"/>
                    <a:pt x="817372" y="217297"/>
                  </a:cubicBezTo>
                  <a:moveTo>
                    <a:pt x="1050925" y="351028"/>
                  </a:moveTo>
                  <a:lnTo>
                    <a:pt x="1130300" y="351028"/>
                  </a:lnTo>
                  <a:lnTo>
                    <a:pt x="1130300" y="211328"/>
                  </a:lnTo>
                  <a:cubicBezTo>
                    <a:pt x="1130300" y="181166"/>
                    <a:pt x="1150493" y="162179"/>
                    <a:pt x="1179449" y="162179"/>
                  </a:cubicBezTo>
                  <a:cubicBezTo>
                    <a:pt x="1206373" y="162179"/>
                    <a:pt x="1222883" y="178118"/>
                    <a:pt x="1222883" y="207581"/>
                  </a:cubicBezTo>
                  <a:lnTo>
                    <a:pt x="1222883" y="351282"/>
                  </a:lnTo>
                  <a:lnTo>
                    <a:pt x="1302258" y="351282"/>
                  </a:lnTo>
                  <a:lnTo>
                    <a:pt x="1302258" y="187579"/>
                  </a:lnTo>
                  <a:cubicBezTo>
                    <a:pt x="1302258" y="125730"/>
                    <a:pt x="1264857" y="93027"/>
                    <a:pt x="1210183" y="93027"/>
                  </a:cubicBezTo>
                  <a:cubicBezTo>
                    <a:pt x="1172782" y="93027"/>
                    <a:pt x="1142302" y="109220"/>
                    <a:pt x="1126617" y="139954"/>
                  </a:cubicBezTo>
                  <a:lnTo>
                    <a:pt x="1119632" y="97536"/>
                  </a:lnTo>
                  <a:lnTo>
                    <a:pt x="1051243" y="97536"/>
                  </a:lnTo>
                  <a:lnTo>
                    <a:pt x="1051243" y="351282"/>
                  </a:lnTo>
                  <a:lnTo>
                    <a:pt x="1050989" y="351028"/>
                  </a:lnTo>
                  <a:close/>
                  <a:moveTo>
                    <a:pt x="1329118" y="223774"/>
                  </a:moveTo>
                  <a:cubicBezTo>
                    <a:pt x="1329118" y="303149"/>
                    <a:pt x="1381252" y="355791"/>
                    <a:pt x="1466088" y="355791"/>
                  </a:cubicBezTo>
                  <a:cubicBezTo>
                    <a:pt x="1550924" y="355791"/>
                    <a:pt x="1602549" y="303149"/>
                    <a:pt x="1602549" y="223774"/>
                  </a:cubicBezTo>
                  <a:cubicBezTo>
                    <a:pt x="1602549" y="144399"/>
                    <a:pt x="1550416" y="92266"/>
                    <a:pt x="1466088" y="92266"/>
                  </a:cubicBezTo>
                  <a:cubicBezTo>
                    <a:pt x="1381760" y="92266"/>
                    <a:pt x="1329118" y="144907"/>
                    <a:pt x="1329118" y="223774"/>
                  </a:cubicBezTo>
                  <a:moveTo>
                    <a:pt x="1408748" y="223774"/>
                  </a:moveTo>
                  <a:cubicBezTo>
                    <a:pt x="1408748" y="183325"/>
                    <a:pt x="1429449" y="157416"/>
                    <a:pt x="1465898" y="157416"/>
                  </a:cubicBezTo>
                  <a:cubicBezTo>
                    <a:pt x="1502346" y="157416"/>
                    <a:pt x="1522032" y="183896"/>
                    <a:pt x="1522032" y="223774"/>
                  </a:cubicBezTo>
                  <a:cubicBezTo>
                    <a:pt x="1522032" y="263652"/>
                    <a:pt x="1501330" y="290640"/>
                    <a:pt x="1465898" y="290640"/>
                  </a:cubicBezTo>
                  <a:cubicBezTo>
                    <a:pt x="1430465" y="290640"/>
                    <a:pt x="1408748" y="264922"/>
                    <a:pt x="1408748" y="223774"/>
                  </a:cubicBezTo>
                  <a:moveTo>
                    <a:pt x="1617536" y="270447"/>
                  </a:moveTo>
                  <a:cubicBezTo>
                    <a:pt x="1623505" y="330835"/>
                    <a:pt x="1677670" y="355791"/>
                    <a:pt x="1741043" y="355791"/>
                  </a:cubicBezTo>
                  <a:cubicBezTo>
                    <a:pt x="1811909" y="355791"/>
                    <a:pt x="1862328" y="324104"/>
                    <a:pt x="1862328" y="272923"/>
                  </a:cubicBezTo>
                  <a:cubicBezTo>
                    <a:pt x="1862328" y="221742"/>
                    <a:pt x="1824418" y="203327"/>
                    <a:pt x="1761744" y="196342"/>
                  </a:cubicBezTo>
                  <a:lnTo>
                    <a:pt x="1748536" y="194818"/>
                  </a:lnTo>
                  <a:cubicBezTo>
                    <a:pt x="1711135" y="190309"/>
                    <a:pt x="1699387" y="185102"/>
                    <a:pt x="1699387" y="170370"/>
                  </a:cubicBezTo>
                  <a:cubicBezTo>
                    <a:pt x="1699387" y="156655"/>
                    <a:pt x="1713611" y="150431"/>
                    <a:pt x="1736789" y="150431"/>
                  </a:cubicBezTo>
                  <a:cubicBezTo>
                    <a:pt x="1767205" y="150431"/>
                    <a:pt x="1780730" y="160147"/>
                    <a:pt x="1784921" y="177101"/>
                  </a:cubicBezTo>
                  <a:lnTo>
                    <a:pt x="1859280" y="177101"/>
                  </a:lnTo>
                  <a:cubicBezTo>
                    <a:pt x="1851279" y="117729"/>
                    <a:pt x="1805115" y="91758"/>
                    <a:pt x="1738757" y="91758"/>
                  </a:cubicBezTo>
                  <a:cubicBezTo>
                    <a:pt x="1668907" y="91758"/>
                    <a:pt x="1621473" y="121920"/>
                    <a:pt x="1621473" y="173101"/>
                  </a:cubicBezTo>
                  <a:cubicBezTo>
                    <a:pt x="1621473" y="219012"/>
                    <a:pt x="1651889" y="241744"/>
                    <a:pt x="1722247" y="248730"/>
                  </a:cubicBezTo>
                  <a:lnTo>
                    <a:pt x="1737487" y="250254"/>
                  </a:lnTo>
                  <a:cubicBezTo>
                    <a:pt x="1772412" y="253746"/>
                    <a:pt x="1784414" y="259016"/>
                    <a:pt x="1784414" y="274193"/>
                  </a:cubicBezTo>
                  <a:cubicBezTo>
                    <a:pt x="1784414" y="290132"/>
                    <a:pt x="1769174" y="297625"/>
                    <a:pt x="1740027" y="297625"/>
                  </a:cubicBezTo>
                  <a:cubicBezTo>
                    <a:pt x="1710880" y="297625"/>
                    <a:pt x="1694117" y="289369"/>
                    <a:pt x="1691386" y="270447"/>
                  </a:cubicBezTo>
                  <a:lnTo>
                    <a:pt x="1617536" y="270447"/>
                  </a:lnTo>
                  <a:lnTo>
                    <a:pt x="1617536" y="270447"/>
                  </a:lnTo>
                  <a:close/>
                  <a:moveTo>
                    <a:pt x="1866837" y="161417"/>
                  </a:moveTo>
                  <a:lnTo>
                    <a:pt x="1905254" y="161417"/>
                  </a:lnTo>
                  <a:lnTo>
                    <a:pt x="1905254" y="271462"/>
                  </a:lnTo>
                  <a:cubicBezTo>
                    <a:pt x="1905254" y="323596"/>
                    <a:pt x="1927987" y="350837"/>
                    <a:pt x="1983613" y="350837"/>
                  </a:cubicBezTo>
                  <a:lnTo>
                    <a:pt x="2042224" y="350837"/>
                  </a:lnTo>
                  <a:lnTo>
                    <a:pt x="2042224" y="285496"/>
                  </a:lnTo>
                  <a:lnTo>
                    <a:pt x="2009267" y="285496"/>
                  </a:lnTo>
                  <a:cubicBezTo>
                    <a:pt x="1992567" y="285496"/>
                    <a:pt x="1984058" y="276289"/>
                    <a:pt x="1984058" y="258826"/>
                  </a:cubicBezTo>
                  <a:lnTo>
                    <a:pt x="1984058" y="161290"/>
                  </a:lnTo>
                  <a:lnTo>
                    <a:pt x="2042224" y="161290"/>
                  </a:lnTo>
                  <a:lnTo>
                    <a:pt x="2042224" y="96901"/>
                  </a:lnTo>
                  <a:lnTo>
                    <a:pt x="1984058" y="96901"/>
                  </a:lnTo>
                  <a:lnTo>
                    <a:pt x="1984058" y="21272"/>
                  </a:lnTo>
                  <a:lnTo>
                    <a:pt x="1905191" y="21272"/>
                  </a:lnTo>
                  <a:lnTo>
                    <a:pt x="1905191" y="96901"/>
                  </a:lnTo>
                  <a:lnTo>
                    <a:pt x="1866773" y="96901"/>
                  </a:lnTo>
                  <a:lnTo>
                    <a:pt x="1866773" y="161544"/>
                  </a:lnTo>
                  <a:close/>
                  <a:moveTo>
                    <a:pt x="2052955" y="97028"/>
                  </a:moveTo>
                  <a:lnTo>
                    <a:pt x="2149539" y="345567"/>
                  </a:lnTo>
                  <a:lnTo>
                    <a:pt x="2144522" y="358267"/>
                  </a:lnTo>
                  <a:cubicBezTo>
                    <a:pt x="2139061" y="371983"/>
                    <a:pt x="2131314" y="378206"/>
                    <a:pt x="2114550" y="378206"/>
                  </a:cubicBezTo>
                  <a:lnTo>
                    <a:pt x="2069655" y="378206"/>
                  </a:lnTo>
                  <a:lnTo>
                    <a:pt x="2069655" y="443548"/>
                  </a:lnTo>
                  <a:lnTo>
                    <a:pt x="2132775" y="443548"/>
                  </a:lnTo>
                  <a:cubicBezTo>
                    <a:pt x="2172716" y="443548"/>
                    <a:pt x="2197672" y="424561"/>
                    <a:pt x="2211642" y="388874"/>
                  </a:cubicBezTo>
                  <a:lnTo>
                    <a:pt x="2325942" y="96965"/>
                  </a:lnTo>
                  <a:lnTo>
                    <a:pt x="2246567" y="96965"/>
                  </a:lnTo>
                  <a:lnTo>
                    <a:pt x="2192401" y="255905"/>
                  </a:lnTo>
                  <a:lnTo>
                    <a:pt x="2137728" y="96965"/>
                  </a:lnTo>
                  <a:lnTo>
                    <a:pt x="2052892" y="96965"/>
                  </a:lnTo>
                  <a:close/>
                  <a:moveTo>
                    <a:pt x="2335911" y="351028"/>
                  </a:moveTo>
                  <a:lnTo>
                    <a:pt x="2415731" y="351028"/>
                  </a:lnTo>
                  <a:lnTo>
                    <a:pt x="2415731" y="239966"/>
                  </a:lnTo>
                  <a:lnTo>
                    <a:pt x="2504313" y="351028"/>
                  </a:lnTo>
                  <a:lnTo>
                    <a:pt x="2600389" y="351028"/>
                  </a:lnTo>
                  <a:lnTo>
                    <a:pt x="2494090" y="217043"/>
                  </a:lnTo>
                  <a:lnTo>
                    <a:pt x="2593658" y="97282"/>
                  </a:lnTo>
                  <a:lnTo>
                    <a:pt x="2505075" y="97282"/>
                  </a:lnTo>
                  <a:lnTo>
                    <a:pt x="2415985" y="203581"/>
                  </a:lnTo>
                  <a:lnTo>
                    <a:pt x="2415985" y="7239"/>
                  </a:lnTo>
                  <a:lnTo>
                    <a:pt x="2336165" y="7239"/>
                  </a:lnTo>
                  <a:lnTo>
                    <a:pt x="2336165" y="351282"/>
                  </a:lnTo>
                  <a:lnTo>
                    <a:pt x="2335911" y="351028"/>
                  </a:lnTo>
                  <a:close/>
                  <a:moveTo>
                    <a:pt x="2592134" y="278892"/>
                  </a:moveTo>
                  <a:cubicBezTo>
                    <a:pt x="2592134" y="326326"/>
                    <a:pt x="2630551" y="353505"/>
                    <a:pt x="2681732" y="353505"/>
                  </a:cubicBezTo>
                  <a:cubicBezTo>
                    <a:pt x="2720658" y="353505"/>
                    <a:pt x="2748090" y="338773"/>
                    <a:pt x="2762568" y="310071"/>
                  </a:cubicBezTo>
                  <a:cubicBezTo>
                    <a:pt x="2771331" y="336741"/>
                    <a:pt x="2791524" y="350965"/>
                    <a:pt x="2823210" y="350965"/>
                  </a:cubicBezTo>
                  <a:lnTo>
                    <a:pt x="2858643" y="350965"/>
                  </a:lnTo>
                  <a:lnTo>
                    <a:pt x="2858643" y="285115"/>
                  </a:lnTo>
                  <a:lnTo>
                    <a:pt x="2850134" y="285115"/>
                  </a:lnTo>
                  <a:cubicBezTo>
                    <a:pt x="2839911" y="285115"/>
                    <a:pt x="2834386" y="279400"/>
                    <a:pt x="2834386" y="268161"/>
                  </a:cubicBezTo>
                  <a:lnTo>
                    <a:pt x="2834386" y="194564"/>
                  </a:lnTo>
                  <a:cubicBezTo>
                    <a:pt x="2834386" y="131191"/>
                    <a:pt x="2795461" y="92266"/>
                    <a:pt x="2718118" y="92266"/>
                  </a:cubicBezTo>
                  <a:cubicBezTo>
                    <a:pt x="2649728" y="92266"/>
                    <a:pt x="2609342" y="123952"/>
                    <a:pt x="2599373" y="177609"/>
                  </a:cubicBezTo>
                  <a:lnTo>
                    <a:pt x="2677224" y="177609"/>
                  </a:lnTo>
                  <a:cubicBezTo>
                    <a:pt x="2680208" y="163894"/>
                    <a:pt x="2692972" y="155130"/>
                    <a:pt x="2715133" y="155130"/>
                  </a:cubicBezTo>
                  <a:cubicBezTo>
                    <a:pt x="2738819" y="155130"/>
                    <a:pt x="2754567" y="167830"/>
                    <a:pt x="2754567" y="185801"/>
                  </a:cubicBezTo>
                  <a:cubicBezTo>
                    <a:pt x="2754567" y="195009"/>
                    <a:pt x="2749550" y="200025"/>
                    <a:pt x="2742819" y="200025"/>
                  </a:cubicBezTo>
                  <a:lnTo>
                    <a:pt x="2704910" y="200025"/>
                  </a:lnTo>
                  <a:cubicBezTo>
                    <a:pt x="2631059" y="200025"/>
                    <a:pt x="2592134" y="230187"/>
                    <a:pt x="2592134" y="278892"/>
                  </a:cubicBezTo>
                  <a:moveTo>
                    <a:pt x="2670747" y="272923"/>
                  </a:moveTo>
                  <a:cubicBezTo>
                    <a:pt x="2670747" y="254952"/>
                    <a:pt x="2683955" y="246698"/>
                    <a:pt x="2710180" y="246698"/>
                  </a:cubicBezTo>
                  <a:lnTo>
                    <a:pt x="2755075" y="246698"/>
                  </a:lnTo>
                  <a:lnTo>
                    <a:pt x="2755075" y="254444"/>
                  </a:lnTo>
                  <a:cubicBezTo>
                    <a:pt x="2755075" y="280670"/>
                    <a:pt x="2736342" y="297371"/>
                    <a:pt x="2707196" y="297371"/>
                  </a:cubicBezTo>
                  <a:cubicBezTo>
                    <a:pt x="2683002" y="297371"/>
                    <a:pt x="2670747" y="289116"/>
                    <a:pt x="2670747" y="272923"/>
                  </a:cubicBezTo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33" name="Dowolny kształt: kształt 32">
              <a:extLst>
                <a:ext uri="{FF2B5EF4-FFF2-40B4-BE49-F238E27FC236}">
                  <a16:creationId xmlns:a16="http://schemas.microsoft.com/office/drawing/2014/main" id="{288BC4A1-E9CF-2588-AB74-2213DBC6B496}"/>
                </a:ext>
              </a:extLst>
            </p:cNvPr>
            <p:cNvSpPr/>
            <p:nvPr/>
          </p:nvSpPr>
          <p:spPr>
            <a:xfrm>
              <a:off x="4200038" y="734445"/>
              <a:ext cx="233743" cy="235521"/>
            </a:xfrm>
            <a:custGeom>
              <a:avLst/>
              <a:gdLst>
                <a:gd name="csX0" fmla="*/ 0 w 233743"/>
                <a:gd name="csY0" fmla="*/ 149225 h 235521"/>
                <a:gd name="csX1" fmla="*/ 84074 w 233743"/>
                <a:gd name="csY1" fmla="*/ 149225 h 235521"/>
                <a:gd name="csX2" fmla="*/ 84074 w 233743"/>
                <a:gd name="csY2" fmla="*/ 235521 h 235521"/>
                <a:gd name="csX3" fmla="*/ 149670 w 233743"/>
                <a:gd name="csY3" fmla="*/ 235521 h 235521"/>
                <a:gd name="csX4" fmla="*/ 149670 w 233743"/>
                <a:gd name="csY4" fmla="*/ 149225 h 235521"/>
                <a:gd name="csX5" fmla="*/ 233744 w 233743"/>
                <a:gd name="csY5" fmla="*/ 149225 h 235521"/>
                <a:gd name="csX6" fmla="*/ 233744 w 233743"/>
                <a:gd name="csY6" fmla="*/ 85852 h 235521"/>
                <a:gd name="csX7" fmla="*/ 149670 w 233743"/>
                <a:gd name="csY7" fmla="*/ 85852 h 235521"/>
                <a:gd name="csX8" fmla="*/ 149670 w 233743"/>
                <a:gd name="csY8" fmla="*/ 0 h 235521"/>
                <a:gd name="csX9" fmla="*/ 84074 w 233743"/>
                <a:gd name="csY9" fmla="*/ 0 h 235521"/>
                <a:gd name="csX10" fmla="*/ 84074 w 233743"/>
                <a:gd name="csY10" fmla="*/ 85852 h 235521"/>
                <a:gd name="csX11" fmla="*/ 0 w 233743"/>
                <a:gd name="csY11" fmla="*/ 85852 h 235521"/>
                <a:gd name="csX12" fmla="*/ 0 w 233743"/>
                <a:gd name="csY12" fmla="*/ 149225 h 2355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33743" h="235521">
                  <a:moveTo>
                    <a:pt x="0" y="149225"/>
                  </a:moveTo>
                  <a:lnTo>
                    <a:pt x="84074" y="149225"/>
                  </a:lnTo>
                  <a:lnTo>
                    <a:pt x="84074" y="235521"/>
                  </a:lnTo>
                  <a:lnTo>
                    <a:pt x="149670" y="235521"/>
                  </a:lnTo>
                  <a:lnTo>
                    <a:pt x="149670" y="149225"/>
                  </a:lnTo>
                  <a:lnTo>
                    <a:pt x="233744" y="149225"/>
                  </a:lnTo>
                  <a:lnTo>
                    <a:pt x="233744" y="85852"/>
                  </a:lnTo>
                  <a:lnTo>
                    <a:pt x="149670" y="85852"/>
                  </a:lnTo>
                  <a:lnTo>
                    <a:pt x="149670" y="0"/>
                  </a:lnTo>
                  <a:lnTo>
                    <a:pt x="84074" y="0"/>
                  </a:lnTo>
                  <a:lnTo>
                    <a:pt x="84074" y="85852"/>
                  </a:lnTo>
                  <a:lnTo>
                    <a:pt x="0" y="85852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pic>
        <p:nvPicPr>
          <p:cNvPr id="139" name="Grafika 138">
            <a:extLst>
              <a:ext uri="{FF2B5EF4-FFF2-40B4-BE49-F238E27FC236}">
                <a16:creationId xmlns:a16="http://schemas.microsoft.com/office/drawing/2014/main" id="{D4728778-6897-AE0C-F9BF-55E558C3F7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2966" y="308892"/>
            <a:ext cx="1365064" cy="1160304"/>
          </a:xfrm>
          <a:prstGeom prst="rect">
            <a:avLst/>
          </a:prstGeom>
        </p:spPr>
      </p:pic>
      <p:sp>
        <p:nvSpPr>
          <p:cNvPr id="144" name="Dowolny kształt: kształt 143">
            <a:extLst>
              <a:ext uri="{FF2B5EF4-FFF2-40B4-BE49-F238E27FC236}">
                <a16:creationId xmlns:a16="http://schemas.microsoft.com/office/drawing/2014/main" id="{349335B6-543F-0937-1008-1991342E5076}"/>
              </a:ext>
            </a:extLst>
          </p:cNvPr>
          <p:cNvSpPr/>
          <p:nvPr/>
        </p:nvSpPr>
        <p:spPr>
          <a:xfrm>
            <a:off x="263970" y="724940"/>
            <a:ext cx="1311338" cy="200405"/>
          </a:xfrm>
          <a:custGeom>
            <a:avLst/>
            <a:gdLst>
              <a:gd name="csX0" fmla="*/ 1222820 w 1311338"/>
              <a:gd name="csY0" fmla="*/ 123254 h 200405"/>
              <a:gd name="csX1" fmla="*/ 1245743 w 1311338"/>
              <a:gd name="csY1" fmla="*/ 106299 h 200405"/>
              <a:gd name="csX2" fmla="*/ 1275461 w 1311338"/>
              <a:gd name="csY2" fmla="*/ 106299 h 200405"/>
              <a:gd name="csX3" fmla="*/ 1275461 w 1311338"/>
              <a:gd name="csY3" fmla="*/ 110299 h 200405"/>
              <a:gd name="csX4" fmla="*/ 1243775 w 1311338"/>
              <a:gd name="csY4" fmla="*/ 139255 h 200405"/>
              <a:gd name="csX5" fmla="*/ 1222820 w 1311338"/>
              <a:gd name="csY5" fmla="*/ 123317 h 200405"/>
              <a:gd name="csX6" fmla="*/ 1201865 w 1311338"/>
              <a:gd name="csY6" fmla="*/ 78359 h 200405"/>
              <a:gd name="csX7" fmla="*/ 1225296 w 1311338"/>
              <a:gd name="csY7" fmla="*/ 78359 h 200405"/>
              <a:gd name="csX8" fmla="*/ 1250760 w 1311338"/>
              <a:gd name="csY8" fmla="*/ 61913 h 200405"/>
              <a:gd name="csX9" fmla="*/ 1275461 w 1311338"/>
              <a:gd name="csY9" fmla="*/ 82105 h 200405"/>
              <a:gd name="csX10" fmla="*/ 1275461 w 1311338"/>
              <a:gd name="csY10" fmla="*/ 88836 h 200405"/>
              <a:gd name="csX11" fmla="*/ 1247013 w 1311338"/>
              <a:gd name="csY11" fmla="*/ 88836 h 200405"/>
              <a:gd name="csX12" fmla="*/ 1198372 w 1311338"/>
              <a:gd name="csY12" fmla="*/ 124777 h 200405"/>
              <a:gd name="csX13" fmla="*/ 1240536 w 1311338"/>
              <a:gd name="csY13" fmla="*/ 157734 h 200405"/>
              <a:gd name="csX14" fmla="*/ 1277938 w 1311338"/>
              <a:gd name="csY14" fmla="*/ 138493 h 200405"/>
              <a:gd name="csX15" fmla="*/ 1298639 w 1311338"/>
              <a:gd name="csY15" fmla="*/ 156464 h 200405"/>
              <a:gd name="csX16" fmla="*/ 1311339 w 1311338"/>
              <a:gd name="csY16" fmla="*/ 156464 h 200405"/>
              <a:gd name="csX17" fmla="*/ 1311339 w 1311338"/>
              <a:gd name="csY17" fmla="*/ 135763 h 200405"/>
              <a:gd name="csX18" fmla="*/ 1306322 w 1311338"/>
              <a:gd name="csY18" fmla="*/ 135763 h 200405"/>
              <a:gd name="csX19" fmla="*/ 1299083 w 1311338"/>
              <a:gd name="csY19" fmla="*/ 128524 h 200405"/>
              <a:gd name="csX20" fmla="*/ 1299083 w 1311338"/>
              <a:gd name="csY20" fmla="*/ 83629 h 200405"/>
              <a:gd name="csX21" fmla="*/ 1251649 w 1311338"/>
              <a:gd name="csY21" fmla="*/ 42989 h 200405"/>
              <a:gd name="csX22" fmla="*/ 1201484 w 1311338"/>
              <a:gd name="csY22" fmla="*/ 78422 h 200405"/>
              <a:gd name="csX23" fmla="*/ 1075881 w 1311338"/>
              <a:gd name="csY23" fmla="*/ 44196 h 200405"/>
              <a:gd name="csX24" fmla="*/ 1075881 w 1311338"/>
              <a:gd name="csY24" fmla="*/ 156464 h 200405"/>
              <a:gd name="csX25" fmla="*/ 1099820 w 1311338"/>
              <a:gd name="csY25" fmla="*/ 156464 h 200405"/>
              <a:gd name="csX26" fmla="*/ 1099820 w 1311338"/>
              <a:gd name="csY26" fmla="*/ 99822 h 200405"/>
              <a:gd name="csX27" fmla="*/ 1130237 w 1311338"/>
              <a:gd name="csY27" fmla="*/ 63119 h 200405"/>
              <a:gd name="csX28" fmla="*/ 1157161 w 1311338"/>
              <a:gd name="csY28" fmla="*/ 95821 h 200405"/>
              <a:gd name="csX29" fmla="*/ 1157161 w 1311338"/>
              <a:gd name="csY29" fmla="*/ 156464 h 200405"/>
              <a:gd name="csX30" fmla="*/ 1181354 w 1311338"/>
              <a:gd name="csY30" fmla="*/ 156464 h 200405"/>
              <a:gd name="csX31" fmla="*/ 1181354 w 1311338"/>
              <a:gd name="csY31" fmla="*/ 93853 h 200405"/>
              <a:gd name="csX32" fmla="*/ 1135698 w 1311338"/>
              <a:gd name="csY32" fmla="*/ 42735 h 200405"/>
              <a:gd name="csX33" fmla="*/ 1099249 w 1311338"/>
              <a:gd name="csY33" fmla="*/ 58674 h 200405"/>
              <a:gd name="csX34" fmla="*/ 1096518 w 1311338"/>
              <a:gd name="csY34" fmla="*/ 43942 h 200405"/>
              <a:gd name="csX35" fmla="*/ 1075817 w 1311338"/>
              <a:gd name="csY35" fmla="*/ 43942 h 200405"/>
              <a:gd name="csX36" fmla="*/ 1075817 w 1311338"/>
              <a:gd name="csY36" fmla="*/ 44196 h 200405"/>
              <a:gd name="csX37" fmla="*/ 1025716 w 1311338"/>
              <a:gd name="csY37" fmla="*/ 14224 h 200405"/>
              <a:gd name="csX38" fmla="*/ 1040448 w 1311338"/>
              <a:gd name="csY38" fmla="*/ 28448 h 200405"/>
              <a:gd name="csX39" fmla="*/ 1055180 w 1311338"/>
              <a:gd name="csY39" fmla="*/ 14224 h 200405"/>
              <a:gd name="csX40" fmla="*/ 1040448 w 1311338"/>
              <a:gd name="csY40" fmla="*/ 0 h 200405"/>
              <a:gd name="csX41" fmla="*/ 1025716 w 1311338"/>
              <a:gd name="csY41" fmla="*/ 14224 h 200405"/>
              <a:gd name="csX42" fmla="*/ 1016508 w 1311338"/>
              <a:gd name="csY42" fmla="*/ 179388 h 200405"/>
              <a:gd name="csX43" fmla="*/ 1003554 w 1311338"/>
              <a:gd name="csY43" fmla="*/ 179388 h 200405"/>
              <a:gd name="csX44" fmla="*/ 1003554 w 1311338"/>
              <a:gd name="csY44" fmla="*/ 200343 h 200405"/>
              <a:gd name="csX45" fmla="*/ 1021271 w 1311338"/>
              <a:gd name="csY45" fmla="*/ 200343 h 200405"/>
              <a:gd name="csX46" fmla="*/ 1052195 w 1311338"/>
              <a:gd name="csY46" fmla="*/ 168910 h 200405"/>
              <a:gd name="csX47" fmla="*/ 1052195 w 1311338"/>
              <a:gd name="csY47" fmla="*/ 44132 h 200405"/>
              <a:gd name="csX48" fmla="*/ 1028255 w 1311338"/>
              <a:gd name="csY48" fmla="*/ 44132 h 200405"/>
              <a:gd name="csX49" fmla="*/ 1028255 w 1311338"/>
              <a:gd name="csY49" fmla="*/ 167132 h 200405"/>
              <a:gd name="csX50" fmla="*/ 1016254 w 1311338"/>
              <a:gd name="csY50" fmla="*/ 179388 h 200405"/>
              <a:gd name="csX51" fmla="*/ 901510 w 1311338"/>
              <a:gd name="csY51" fmla="*/ 44196 h 200405"/>
              <a:gd name="csX52" fmla="*/ 945642 w 1311338"/>
              <a:gd name="csY52" fmla="*/ 156972 h 200405"/>
              <a:gd name="csX53" fmla="*/ 941133 w 1311338"/>
              <a:gd name="csY53" fmla="*/ 167957 h 200405"/>
              <a:gd name="csX54" fmla="*/ 926148 w 1311338"/>
              <a:gd name="csY54" fmla="*/ 179451 h 200405"/>
              <a:gd name="csX55" fmla="*/ 909447 w 1311338"/>
              <a:gd name="csY55" fmla="*/ 179451 h 200405"/>
              <a:gd name="csX56" fmla="*/ 909447 w 1311338"/>
              <a:gd name="csY56" fmla="*/ 200406 h 200405"/>
              <a:gd name="csX57" fmla="*/ 935165 w 1311338"/>
              <a:gd name="csY57" fmla="*/ 200406 h 200405"/>
              <a:gd name="csX58" fmla="*/ 963866 w 1311338"/>
              <a:gd name="csY58" fmla="*/ 174180 h 200405"/>
              <a:gd name="csX59" fmla="*/ 1015238 w 1311338"/>
              <a:gd name="csY59" fmla="*/ 44450 h 200405"/>
              <a:gd name="csX60" fmla="*/ 989775 w 1311338"/>
              <a:gd name="csY60" fmla="*/ 44450 h 200405"/>
              <a:gd name="csX61" fmla="*/ 958850 w 1311338"/>
              <a:gd name="csY61" fmla="*/ 129794 h 200405"/>
              <a:gd name="csX62" fmla="*/ 927163 w 1311338"/>
              <a:gd name="csY62" fmla="*/ 44450 h 200405"/>
              <a:gd name="csX63" fmla="*/ 901700 w 1311338"/>
              <a:gd name="csY63" fmla="*/ 44450 h 200405"/>
              <a:gd name="csX64" fmla="*/ 901446 w 1311338"/>
              <a:gd name="csY64" fmla="*/ 44196 h 200405"/>
              <a:gd name="csX65" fmla="*/ 833882 w 1311338"/>
              <a:gd name="csY65" fmla="*/ 44196 h 200405"/>
              <a:gd name="csX66" fmla="*/ 833882 w 1311338"/>
              <a:gd name="csY66" fmla="*/ 156464 h 200405"/>
              <a:gd name="csX67" fmla="*/ 857822 w 1311338"/>
              <a:gd name="csY67" fmla="*/ 156464 h 200405"/>
              <a:gd name="csX68" fmla="*/ 857822 w 1311338"/>
              <a:gd name="csY68" fmla="*/ 100076 h 200405"/>
              <a:gd name="csX69" fmla="*/ 886016 w 1311338"/>
              <a:gd name="csY69" fmla="*/ 66421 h 200405"/>
              <a:gd name="csX70" fmla="*/ 896747 w 1311338"/>
              <a:gd name="csY70" fmla="*/ 66421 h 200405"/>
              <a:gd name="csX71" fmla="*/ 896747 w 1311338"/>
              <a:gd name="csY71" fmla="*/ 44196 h 200405"/>
              <a:gd name="csX72" fmla="*/ 891477 w 1311338"/>
              <a:gd name="csY72" fmla="*/ 44196 h 200405"/>
              <a:gd name="csX73" fmla="*/ 858012 w 1311338"/>
              <a:gd name="csY73" fmla="*/ 61150 h 200405"/>
              <a:gd name="csX74" fmla="*/ 855282 w 1311338"/>
              <a:gd name="csY74" fmla="*/ 44196 h 200405"/>
              <a:gd name="csX75" fmla="*/ 833819 w 1311338"/>
              <a:gd name="csY75" fmla="*/ 44196 h 200405"/>
              <a:gd name="csX76" fmla="*/ 698881 w 1311338"/>
              <a:gd name="csY76" fmla="*/ 100330 h 200405"/>
              <a:gd name="csX77" fmla="*/ 756793 w 1311338"/>
              <a:gd name="csY77" fmla="*/ 157734 h 200405"/>
              <a:gd name="csX78" fmla="*/ 814705 w 1311338"/>
              <a:gd name="csY78" fmla="*/ 100330 h 200405"/>
              <a:gd name="csX79" fmla="*/ 756793 w 1311338"/>
              <a:gd name="csY79" fmla="*/ 42926 h 200405"/>
              <a:gd name="csX80" fmla="*/ 698881 w 1311338"/>
              <a:gd name="csY80" fmla="*/ 100330 h 200405"/>
              <a:gd name="csX81" fmla="*/ 756793 w 1311338"/>
              <a:gd name="csY81" fmla="*/ 137732 h 200405"/>
              <a:gd name="csX82" fmla="*/ 723583 w 1311338"/>
              <a:gd name="csY82" fmla="*/ 100584 h 200405"/>
              <a:gd name="csX83" fmla="*/ 756793 w 1311338"/>
              <a:gd name="csY83" fmla="*/ 63436 h 200405"/>
              <a:gd name="csX84" fmla="*/ 790258 w 1311338"/>
              <a:gd name="csY84" fmla="*/ 100584 h 200405"/>
              <a:gd name="csX85" fmla="*/ 756793 w 1311338"/>
              <a:gd name="csY85" fmla="*/ 137732 h 200405"/>
              <a:gd name="csX86" fmla="*/ 637223 w 1311338"/>
              <a:gd name="csY86" fmla="*/ 125984 h 200405"/>
              <a:gd name="csX87" fmla="*/ 668147 w 1311338"/>
              <a:gd name="csY87" fmla="*/ 156400 h 200405"/>
              <a:gd name="csX88" fmla="*/ 690372 w 1311338"/>
              <a:gd name="csY88" fmla="*/ 156400 h 200405"/>
              <a:gd name="csX89" fmla="*/ 690372 w 1311338"/>
              <a:gd name="csY89" fmla="*/ 135699 h 200405"/>
              <a:gd name="csX90" fmla="*/ 673672 w 1311338"/>
              <a:gd name="csY90" fmla="*/ 135699 h 200405"/>
              <a:gd name="csX91" fmla="*/ 661416 w 1311338"/>
              <a:gd name="csY91" fmla="*/ 123698 h 200405"/>
              <a:gd name="csX92" fmla="*/ 661416 w 1311338"/>
              <a:gd name="csY92" fmla="*/ 65088 h 200405"/>
              <a:gd name="csX93" fmla="*/ 689102 w 1311338"/>
              <a:gd name="csY93" fmla="*/ 65088 h 200405"/>
              <a:gd name="csX94" fmla="*/ 689102 w 1311338"/>
              <a:gd name="csY94" fmla="*/ 44386 h 200405"/>
              <a:gd name="csX95" fmla="*/ 661416 w 1311338"/>
              <a:gd name="csY95" fmla="*/ 44386 h 200405"/>
              <a:gd name="csX96" fmla="*/ 661416 w 1311338"/>
              <a:gd name="csY96" fmla="*/ 12954 h 200405"/>
              <a:gd name="csX97" fmla="*/ 637223 w 1311338"/>
              <a:gd name="csY97" fmla="*/ 12954 h 200405"/>
              <a:gd name="csX98" fmla="*/ 637223 w 1311338"/>
              <a:gd name="csY98" fmla="*/ 44386 h 200405"/>
              <a:gd name="csX99" fmla="*/ 617538 w 1311338"/>
              <a:gd name="csY99" fmla="*/ 44386 h 200405"/>
              <a:gd name="csX100" fmla="*/ 617538 w 1311338"/>
              <a:gd name="csY100" fmla="*/ 65088 h 200405"/>
              <a:gd name="csX101" fmla="*/ 637223 w 1311338"/>
              <a:gd name="csY101" fmla="*/ 65088 h 200405"/>
              <a:gd name="csX102" fmla="*/ 637223 w 1311338"/>
              <a:gd name="csY102" fmla="*/ 125984 h 200405"/>
              <a:gd name="csX103" fmla="*/ 637223 w 1311338"/>
              <a:gd name="csY103" fmla="*/ 125984 h 200405"/>
              <a:gd name="csX104" fmla="*/ 527241 w 1311338"/>
              <a:gd name="csY104" fmla="*/ 123254 h 200405"/>
              <a:gd name="csX105" fmla="*/ 550164 w 1311338"/>
              <a:gd name="csY105" fmla="*/ 106299 h 200405"/>
              <a:gd name="csX106" fmla="*/ 579882 w 1311338"/>
              <a:gd name="csY106" fmla="*/ 106299 h 200405"/>
              <a:gd name="csX107" fmla="*/ 579882 w 1311338"/>
              <a:gd name="csY107" fmla="*/ 110299 h 200405"/>
              <a:gd name="csX108" fmla="*/ 548196 w 1311338"/>
              <a:gd name="csY108" fmla="*/ 139255 h 200405"/>
              <a:gd name="csX109" fmla="*/ 527241 w 1311338"/>
              <a:gd name="csY109" fmla="*/ 123317 h 200405"/>
              <a:gd name="csX110" fmla="*/ 506285 w 1311338"/>
              <a:gd name="csY110" fmla="*/ 78359 h 200405"/>
              <a:gd name="csX111" fmla="*/ 529717 w 1311338"/>
              <a:gd name="csY111" fmla="*/ 78359 h 200405"/>
              <a:gd name="csX112" fmla="*/ 555180 w 1311338"/>
              <a:gd name="csY112" fmla="*/ 61913 h 200405"/>
              <a:gd name="csX113" fmla="*/ 579882 w 1311338"/>
              <a:gd name="csY113" fmla="*/ 82105 h 200405"/>
              <a:gd name="csX114" fmla="*/ 579882 w 1311338"/>
              <a:gd name="csY114" fmla="*/ 88836 h 200405"/>
              <a:gd name="csX115" fmla="*/ 551434 w 1311338"/>
              <a:gd name="csY115" fmla="*/ 88836 h 200405"/>
              <a:gd name="csX116" fmla="*/ 503047 w 1311338"/>
              <a:gd name="csY116" fmla="*/ 124777 h 200405"/>
              <a:gd name="csX117" fmla="*/ 545211 w 1311338"/>
              <a:gd name="csY117" fmla="*/ 157734 h 200405"/>
              <a:gd name="csX118" fmla="*/ 582613 w 1311338"/>
              <a:gd name="csY118" fmla="*/ 138493 h 200405"/>
              <a:gd name="csX119" fmla="*/ 603313 w 1311338"/>
              <a:gd name="csY119" fmla="*/ 156464 h 200405"/>
              <a:gd name="csX120" fmla="*/ 616013 w 1311338"/>
              <a:gd name="csY120" fmla="*/ 156464 h 200405"/>
              <a:gd name="csX121" fmla="*/ 616013 w 1311338"/>
              <a:gd name="csY121" fmla="*/ 135763 h 200405"/>
              <a:gd name="csX122" fmla="*/ 610997 w 1311338"/>
              <a:gd name="csY122" fmla="*/ 135763 h 200405"/>
              <a:gd name="csX123" fmla="*/ 603758 w 1311338"/>
              <a:gd name="csY123" fmla="*/ 128524 h 200405"/>
              <a:gd name="csX124" fmla="*/ 603758 w 1311338"/>
              <a:gd name="csY124" fmla="*/ 83629 h 200405"/>
              <a:gd name="csX125" fmla="*/ 556324 w 1311338"/>
              <a:gd name="csY125" fmla="*/ 42989 h 200405"/>
              <a:gd name="csX126" fmla="*/ 506158 w 1311338"/>
              <a:gd name="csY126" fmla="*/ 78422 h 200405"/>
              <a:gd name="csX127" fmla="*/ 433388 w 1311338"/>
              <a:gd name="csY127" fmla="*/ 44196 h 200405"/>
              <a:gd name="csX128" fmla="*/ 433388 w 1311338"/>
              <a:gd name="csY128" fmla="*/ 156464 h 200405"/>
              <a:gd name="csX129" fmla="*/ 457327 w 1311338"/>
              <a:gd name="csY129" fmla="*/ 156464 h 200405"/>
              <a:gd name="csX130" fmla="*/ 457327 w 1311338"/>
              <a:gd name="csY130" fmla="*/ 100076 h 200405"/>
              <a:gd name="csX131" fmla="*/ 485521 w 1311338"/>
              <a:gd name="csY131" fmla="*/ 66421 h 200405"/>
              <a:gd name="csX132" fmla="*/ 496252 w 1311338"/>
              <a:gd name="csY132" fmla="*/ 66421 h 200405"/>
              <a:gd name="csX133" fmla="*/ 496252 w 1311338"/>
              <a:gd name="csY133" fmla="*/ 44196 h 200405"/>
              <a:gd name="csX134" fmla="*/ 490982 w 1311338"/>
              <a:gd name="csY134" fmla="*/ 44196 h 200405"/>
              <a:gd name="csX135" fmla="*/ 457517 w 1311338"/>
              <a:gd name="csY135" fmla="*/ 61150 h 200405"/>
              <a:gd name="csX136" fmla="*/ 454787 w 1311338"/>
              <a:gd name="csY136" fmla="*/ 44196 h 200405"/>
              <a:gd name="csX137" fmla="*/ 433324 w 1311338"/>
              <a:gd name="csY137" fmla="*/ 44196 h 200405"/>
              <a:gd name="csX138" fmla="*/ 298387 w 1311338"/>
              <a:gd name="csY138" fmla="*/ 100330 h 200405"/>
              <a:gd name="csX139" fmla="*/ 356299 w 1311338"/>
              <a:gd name="csY139" fmla="*/ 157734 h 200405"/>
              <a:gd name="csX140" fmla="*/ 414210 w 1311338"/>
              <a:gd name="csY140" fmla="*/ 100330 h 200405"/>
              <a:gd name="csX141" fmla="*/ 356299 w 1311338"/>
              <a:gd name="csY141" fmla="*/ 42926 h 200405"/>
              <a:gd name="csX142" fmla="*/ 298387 w 1311338"/>
              <a:gd name="csY142" fmla="*/ 100330 h 200405"/>
              <a:gd name="csX143" fmla="*/ 356299 w 1311338"/>
              <a:gd name="csY143" fmla="*/ 137732 h 200405"/>
              <a:gd name="csX144" fmla="*/ 323088 w 1311338"/>
              <a:gd name="csY144" fmla="*/ 100584 h 200405"/>
              <a:gd name="csX145" fmla="*/ 356299 w 1311338"/>
              <a:gd name="csY145" fmla="*/ 63436 h 200405"/>
              <a:gd name="csX146" fmla="*/ 389763 w 1311338"/>
              <a:gd name="csY146" fmla="*/ 100584 h 200405"/>
              <a:gd name="csX147" fmla="*/ 356299 w 1311338"/>
              <a:gd name="csY147" fmla="*/ 137732 h 200405"/>
              <a:gd name="csX148" fmla="*/ 192849 w 1311338"/>
              <a:gd name="csY148" fmla="*/ 100076 h 200405"/>
              <a:gd name="csX149" fmla="*/ 225806 w 1311338"/>
              <a:gd name="csY149" fmla="*/ 62929 h 200405"/>
              <a:gd name="csX150" fmla="*/ 259017 w 1311338"/>
              <a:gd name="csY150" fmla="*/ 100076 h 200405"/>
              <a:gd name="csX151" fmla="*/ 225806 w 1311338"/>
              <a:gd name="csY151" fmla="*/ 137477 h 200405"/>
              <a:gd name="csX152" fmla="*/ 192849 w 1311338"/>
              <a:gd name="csY152" fmla="*/ 99822 h 200405"/>
              <a:gd name="csX153" fmla="*/ 168910 w 1311338"/>
              <a:gd name="csY153" fmla="*/ 2985 h 200405"/>
              <a:gd name="csX154" fmla="*/ 168910 w 1311338"/>
              <a:gd name="csY154" fmla="*/ 156464 h 200405"/>
              <a:gd name="csX155" fmla="*/ 189865 w 1311338"/>
              <a:gd name="csY155" fmla="*/ 156464 h 200405"/>
              <a:gd name="csX156" fmla="*/ 192849 w 1311338"/>
              <a:gd name="csY156" fmla="*/ 140271 h 200405"/>
              <a:gd name="csX157" fmla="*/ 229807 w 1311338"/>
              <a:gd name="csY157" fmla="*/ 157734 h 200405"/>
              <a:gd name="csX158" fmla="*/ 283464 w 1311338"/>
              <a:gd name="csY158" fmla="*/ 100330 h 200405"/>
              <a:gd name="csX159" fmla="*/ 229807 w 1311338"/>
              <a:gd name="csY159" fmla="*/ 42926 h 200405"/>
              <a:gd name="csX160" fmla="*/ 193103 w 1311338"/>
              <a:gd name="csY160" fmla="*/ 60896 h 200405"/>
              <a:gd name="csX161" fmla="*/ 193103 w 1311338"/>
              <a:gd name="csY161" fmla="*/ 2985 h 200405"/>
              <a:gd name="csX162" fmla="*/ 168910 w 1311338"/>
              <a:gd name="csY162" fmla="*/ 2985 h 200405"/>
              <a:gd name="csX163" fmla="*/ 67374 w 1311338"/>
              <a:gd name="csY163" fmla="*/ 123254 h 200405"/>
              <a:gd name="csX164" fmla="*/ 90297 w 1311338"/>
              <a:gd name="csY164" fmla="*/ 106299 h 200405"/>
              <a:gd name="csX165" fmla="*/ 120015 w 1311338"/>
              <a:gd name="csY165" fmla="*/ 106299 h 200405"/>
              <a:gd name="csX166" fmla="*/ 120015 w 1311338"/>
              <a:gd name="csY166" fmla="*/ 110299 h 200405"/>
              <a:gd name="csX167" fmla="*/ 88328 w 1311338"/>
              <a:gd name="csY167" fmla="*/ 139255 h 200405"/>
              <a:gd name="csX168" fmla="*/ 67374 w 1311338"/>
              <a:gd name="csY168" fmla="*/ 123317 h 200405"/>
              <a:gd name="csX169" fmla="*/ 46418 w 1311338"/>
              <a:gd name="csY169" fmla="*/ 78359 h 200405"/>
              <a:gd name="csX170" fmla="*/ 69850 w 1311338"/>
              <a:gd name="csY170" fmla="*/ 78359 h 200405"/>
              <a:gd name="csX171" fmla="*/ 95314 w 1311338"/>
              <a:gd name="csY171" fmla="*/ 61913 h 200405"/>
              <a:gd name="csX172" fmla="*/ 120015 w 1311338"/>
              <a:gd name="csY172" fmla="*/ 82105 h 200405"/>
              <a:gd name="csX173" fmla="*/ 120015 w 1311338"/>
              <a:gd name="csY173" fmla="*/ 88836 h 200405"/>
              <a:gd name="csX174" fmla="*/ 91567 w 1311338"/>
              <a:gd name="csY174" fmla="*/ 88836 h 200405"/>
              <a:gd name="csX175" fmla="*/ 43180 w 1311338"/>
              <a:gd name="csY175" fmla="*/ 124777 h 200405"/>
              <a:gd name="csX176" fmla="*/ 85344 w 1311338"/>
              <a:gd name="csY176" fmla="*/ 157734 h 200405"/>
              <a:gd name="csX177" fmla="*/ 122746 w 1311338"/>
              <a:gd name="csY177" fmla="*/ 138493 h 200405"/>
              <a:gd name="csX178" fmla="*/ 143700 w 1311338"/>
              <a:gd name="csY178" fmla="*/ 156464 h 200405"/>
              <a:gd name="csX179" fmla="*/ 156400 w 1311338"/>
              <a:gd name="csY179" fmla="*/ 156464 h 200405"/>
              <a:gd name="csX180" fmla="*/ 156400 w 1311338"/>
              <a:gd name="csY180" fmla="*/ 135763 h 200405"/>
              <a:gd name="csX181" fmla="*/ 151384 w 1311338"/>
              <a:gd name="csY181" fmla="*/ 135763 h 200405"/>
              <a:gd name="csX182" fmla="*/ 144145 w 1311338"/>
              <a:gd name="csY182" fmla="*/ 128524 h 200405"/>
              <a:gd name="csX183" fmla="*/ 144145 w 1311338"/>
              <a:gd name="csY183" fmla="*/ 83629 h 200405"/>
              <a:gd name="csX184" fmla="*/ 96710 w 1311338"/>
              <a:gd name="csY184" fmla="*/ 42989 h 200405"/>
              <a:gd name="csX185" fmla="*/ 46545 w 1311338"/>
              <a:gd name="csY185" fmla="*/ 78422 h 200405"/>
              <a:gd name="csX186" fmla="*/ 0 w 1311338"/>
              <a:gd name="csY186" fmla="*/ 156464 h 200405"/>
              <a:gd name="csX187" fmla="*/ 23940 w 1311338"/>
              <a:gd name="csY187" fmla="*/ 156464 h 200405"/>
              <a:gd name="csX188" fmla="*/ 23940 w 1311338"/>
              <a:gd name="csY188" fmla="*/ 2985 h 200405"/>
              <a:gd name="csX189" fmla="*/ 0 w 1311338"/>
              <a:gd name="csY189" fmla="*/ 2985 h 200405"/>
              <a:gd name="csX190" fmla="*/ 0 w 1311338"/>
              <a:gd name="csY190" fmla="*/ 156464 h 2004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</a:cxnLst>
            <a:rect l="l" t="t" r="r" b="b"/>
            <a:pathLst>
              <a:path w="1311338" h="200405">
                <a:moveTo>
                  <a:pt x="1222820" y="123254"/>
                </a:moveTo>
                <a:cubicBezTo>
                  <a:pt x="1222820" y="111760"/>
                  <a:pt x="1231075" y="106299"/>
                  <a:pt x="1245743" y="106299"/>
                </a:cubicBezTo>
                <a:lnTo>
                  <a:pt x="1275461" y="106299"/>
                </a:lnTo>
                <a:lnTo>
                  <a:pt x="1275461" y="110299"/>
                </a:lnTo>
                <a:cubicBezTo>
                  <a:pt x="1275461" y="127508"/>
                  <a:pt x="1263714" y="139255"/>
                  <a:pt x="1243775" y="139255"/>
                </a:cubicBezTo>
                <a:cubicBezTo>
                  <a:pt x="1230821" y="139255"/>
                  <a:pt x="1222820" y="132779"/>
                  <a:pt x="1222820" y="123317"/>
                </a:cubicBezTo>
                <a:moveTo>
                  <a:pt x="1201865" y="78359"/>
                </a:moveTo>
                <a:lnTo>
                  <a:pt x="1225296" y="78359"/>
                </a:lnTo>
                <a:cubicBezTo>
                  <a:pt x="1227074" y="68389"/>
                  <a:pt x="1236536" y="61913"/>
                  <a:pt x="1250760" y="61913"/>
                </a:cubicBezTo>
                <a:cubicBezTo>
                  <a:pt x="1266508" y="61913"/>
                  <a:pt x="1275461" y="69660"/>
                  <a:pt x="1275461" y="82105"/>
                </a:cubicBezTo>
                <a:lnTo>
                  <a:pt x="1275461" y="88836"/>
                </a:lnTo>
                <a:lnTo>
                  <a:pt x="1247013" y="88836"/>
                </a:lnTo>
                <a:cubicBezTo>
                  <a:pt x="1215327" y="88836"/>
                  <a:pt x="1198372" y="101790"/>
                  <a:pt x="1198372" y="124777"/>
                </a:cubicBezTo>
                <a:cubicBezTo>
                  <a:pt x="1198372" y="145479"/>
                  <a:pt x="1215581" y="157734"/>
                  <a:pt x="1240536" y="157734"/>
                </a:cubicBezTo>
                <a:cubicBezTo>
                  <a:pt x="1259015" y="157734"/>
                  <a:pt x="1270508" y="149733"/>
                  <a:pt x="1277938" y="138493"/>
                </a:cubicBezTo>
                <a:cubicBezTo>
                  <a:pt x="1277938" y="149733"/>
                  <a:pt x="1283208" y="156464"/>
                  <a:pt x="1298639" y="156464"/>
                </a:cubicBezTo>
                <a:lnTo>
                  <a:pt x="1311339" y="156464"/>
                </a:lnTo>
                <a:lnTo>
                  <a:pt x="1311339" y="135763"/>
                </a:lnTo>
                <a:lnTo>
                  <a:pt x="1306322" y="135763"/>
                </a:lnTo>
                <a:cubicBezTo>
                  <a:pt x="1301560" y="135763"/>
                  <a:pt x="1299083" y="134239"/>
                  <a:pt x="1299083" y="128524"/>
                </a:cubicBezTo>
                <a:lnTo>
                  <a:pt x="1299083" y="83629"/>
                </a:lnTo>
                <a:cubicBezTo>
                  <a:pt x="1299083" y="57150"/>
                  <a:pt x="1281875" y="42989"/>
                  <a:pt x="1251649" y="42989"/>
                </a:cubicBezTo>
                <a:cubicBezTo>
                  <a:pt x="1221423" y="42989"/>
                  <a:pt x="1204024" y="56451"/>
                  <a:pt x="1201484" y="78422"/>
                </a:cubicBezTo>
                <a:moveTo>
                  <a:pt x="1075881" y="44196"/>
                </a:moveTo>
                <a:lnTo>
                  <a:pt x="1075881" y="156464"/>
                </a:lnTo>
                <a:lnTo>
                  <a:pt x="1099820" y="156464"/>
                </a:lnTo>
                <a:lnTo>
                  <a:pt x="1099820" y="99822"/>
                </a:lnTo>
                <a:cubicBezTo>
                  <a:pt x="1099820" y="77089"/>
                  <a:pt x="1111060" y="63119"/>
                  <a:pt x="1130237" y="63119"/>
                </a:cubicBezTo>
                <a:cubicBezTo>
                  <a:pt x="1148207" y="63119"/>
                  <a:pt x="1157161" y="74613"/>
                  <a:pt x="1157161" y="95821"/>
                </a:cubicBezTo>
                <a:lnTo>
                  <a:pt x="1157161" y="156464"/>
                </a:lnTo>
                <a:lnTo>
                  <a:pt x="1181354" y="156464"/>
                </a:lnTo>
                <a:lnTo>
                  <a:pt x="1181354" y="93853"/>
                </a:lnTo>
                <a:cubicBezTo>
                  <a:pt x="1181354" y="56451"/>
                  <a:pt x="1160653" y="42735"/>
                  <a:pt x="1135698" y="42735"/>
                </a:cubicBezTo>
                <a:cubicBezTo>
                  <a:pt x="1117219" y="42735"/>
                  <a:pt x="1106488" y="49974"/>
                  <a:pt x="1099249" y="58674"/>
                </a:cubicBezTo>
                <a:lnTo>
                  <a:pt x="1096518" y="43942"/>
                </a:lnTo>
                <a:lnTo>
                  <a:pt x="1075817" y="43942"/>
                </a:lnTo>
                <a:lnTo>
                  <a:pt x="1075817" y="44196"/>
                </a:lnTo>
                <a:close/>
                <a:moveTo>
                  <a:pt x="1025716" y="14224"/>
                </a:moveTo>
                <a:cubicBezTo>
                  <a:pt x="1025716" y="22479"/>
                  <a:pt x="1032193" y="28448"/>
                  <a:pt x="1040448" y="28448"/>
                </a:cubicBezTo>
                <a:cubicBezTo>
                  <a:pt x="1048703" y="28448"/>
                  <a:pt x="1055180" y="22479"/>
                  <a:pt x="1055180" y="14224"/>
                </a:cubicBezTo>
                <a:cubicBezTo>
                  <a:pt x="1055180" y="5969"/>
                  <a:pt x="1048703" y="0"/>
                  <a:pt x="1040448" y="0"/>
                </a:cubicBezTo>
                <a:cubicBezTo>
                  <a:pt x="1032193" y="0"/>
                  <a:pt x="1025716" y="5969"/>
                  <a:pt x="1025716" y="14224"/>
                </a:cubicBezTo>
                <a:moveTo>
                  <a:pt x="1016508" y="179388"/>
                </a:moveTo>
                <a:lnTo>
                  <a:pt x="1003554" y="179388"/>
                </a:lnTo>
                <a:lnTo>
                  <a:pt x="1003554" y="200343"/>
                </a:lnTo>
                <a:lnTo>
                  <a:pt x="1021271" y="200343"/>
                </a:lnTo>
                <a:cubicBezTo>
                  <a:pt x="1042480" y="200343"/>
                  <a:pt x="1052195" y="189103"/>
                  <a:pt x="1052195" y="168910"/>
                </a:cubicBezTo>
                <a:lnTo>
                  <a:pt x="1052195" y="44132"/>
                </a:lnTo>
                <a:lnTo>
                  <a:pt x="1028255" y="44132"/>
                </a:lnTo>
                <a:lnTo>
                  <a:pt x="1028255" y="167132"/>
                </a:lnTo>
                <a:cubicBezTo>
                  <a:pt x="1028255" y="175641"/>
                  <a:pt x="1024763" y="179388"/>
                  <a:pt x="1016254" y="179388"/>
                </a:cubicBezTo>
                <a:moveTo>
                  <a:pt x="901510" y="44196"/>
                </a:moveTo>
                <a:lnTo>
                  <a:pt x="945642" y="156972"/>
                </a:lnTo>
                <a:lnTo>
                  <a:pt x="941133" y="167957"/>
                </a:lnTo>
                <a:cubicBezTo>
                  <a:pt x="937641" y="177165"/>
                  <a:pt x="935419" y="179451"/>
                  <a:pt x="926148" y="179451"/>
                </a:cubicBezTo>
                <a:lnTo>
                  <a:pt x="909447" y="179451"/>
                </a:lnTo>
                <a:lnTo>
                  <a:pt x="909447" y="200406"/>
                </a:lnTo>
                <a:lnTo>
                  <a:pt x="935165" y="200406"/>
                </a:lnTo>
                <a:cubicBezTo>
                  <a:pt x="951865" y="200406"/>
                  <a:pt x="956627" y="192405"/>
                  <a:pt x="963866" y="174180"/>
                </a:cubicBezTo>
                <a:lnTo>
                  <a:pt x="1015238" y="44450"/>
                </a:lnTo>
                <a:lnTo>
                  <a:pt x="989775" y="44450"/>
                </a:lnTo>
                <a:lnTo>
                  <a:pt x="958850" y="129794"/>
                </a:lnTo>
                <a:lnTo>
                  <a:pt x="927163" y="44450"/>
                </a:lnTo>
                <a:lnTo>
                  <a:pt x="901700" y="44450"/>
                </a:lnTo>
                <a:lnTo>
                  <a:pt x="901446" y="44196"/>
                </a:lnTo>
                <a:close/>
                <a:moveTo>
                  <a:pt x="833882" y="44196"/>
                </a:moveTo>
                <a:lnTo>
                  <a:pt x="833882" y="156464"/>
                </a:lnTo>
                <a:lnTo>
                  <a:pt x="857822" y="156464"/>
                </a:lnTo>
                <a:lnTo>
                  <a:pt x="857822" y="100076"/>
                </a:lnTo>
                <a:cubicBezTo>
                  <a:pt x="857822" y="82868"/>
                  <a:pt x="864807" y="66421"/>
                  <a:pt x="886016" y="66421"/>
                </a:cubicBezTo>
                <a:lnTo>
                  <a:pt x="896747" y="66421"/>
                </a:lnTo>
                <a:lnTo>
                  <a:pt x="896747" y="44196"/>
                </a:lnTo>
                <a:lnTo>
                  <a:pt x="891477" y="44196"/>
                </a:lnTo>
                <a:cubicBezTo>
                  <a:pt x="872744" y="44196"/>
                  <a:pt x="863791" y="51689"/>
                  <a:pt x="858012" y="61150"/>
                </a:cubicBezTo>
                <a:lnTo>
                  <a:pt x="855282" y="44196"/>
                </a:lnTo>
                <a:lnTo>
                  <a:pt x="833819" y="44196"/>
                </a:lnTo>
                <a:close/>
                <a:moveTo>
                  <a:pt x="698881" y="100330"/>
                </a:moveTo>
                <a:cubicBezTo>
                  <a:pt x="698881" y="134747"/>
                  <a:pt x="722058" y="157734"/>
                  <a:pt x="756793" y="157734"/>
                </a:cubicBezTo>
                <a:cubicBezTo>
                  <a:pt x="791527" y="157734"/>
                  <a:pt x="814705" y="134810"/>
                  <a:pt x="814705" y="100330"/>
                </a:cubicBezTo>
                <a:cubicBezTo>
                  <a:pt x="814705" y="65849"/>
                  <a:pt x="791527" y="42926"/>
                  <a:pt x="756793" y="42926"/>
                </a:cubicBezTo>
                <a:cubicBezTo>
                  <a:pt x="722058" y="42926"/>
                  <a:pt x="698881" y="66104"/>
                  <a:pt x="698881" y="100330"/>
                </a:cubicBezTo>
                <a:moveTo>
                  <a:pt x="756793" y="137732"/>
                </a:moveTo>
                <a:cubicBezTo>
                  <a:pt x="736600" y="137732"/>
                  <a:pt x="723583" y="122238"/>
                  <a:pt x="723583" y="100584"/>
                </a:cubicBezTo>
                <a:cubicBezTo>
                  <a:pt x="723583" y="78930"/>
                  <a:pt x="736537" y="63436"/>
                  <a:pt x="756793" y="63436"/>
                </a:cubicBezTo>
                <a:cubicBezTo>
                  <a:pt x="777050" y="63436"/>
                  <a:pt x="790258" y="78930"/>
                  <a:pt x="790258" y="100584"/>
                </a:cubicBezTo>
                <a:cubicBezTo>
                  <a:pt x="790258" y="122238"/>
                  <a:pt x="777050" y="137732"/>
                  <a:pt x="756793" y="137732"/>
                </a:cubicBezTo>
                <a:moveTo>
                  <a:pt x="637223" y="125984"/>
                </a:moveTo>
                <a:cubicBezTo>
                  <a:pt x="637223" y="146431"/>
                  <a:pt x="646430" y="156400"/>
                  <a:pt x="668147" y="156400"/>
                </a:cubicBezTo>
                <a:lnTo>
                  <a:pt x="690372" y="156400"/>
                </a:lnTo>
                <a:lnTo>
                  <a:pt x="690372" y="135699"/>
                </a:lnTo>
                <a:lnTo>
                  <a:pt x="673672" y="135699"/>
                </a:lnTo>
                <a:cubicBezTo>
                  <a:pt x="664718" y="135699"/>
                  <a:pt x="661416" y="132461"/>
                  <a:pt x="661416" y="123698"/>
                </a:cubicBezTo>
                <a:lnTo>
                  <a:pt x="661416" y="65088"/>
                </a:lnTo>
                <a:lnTo>
                  <a:pt x="689102" y="65088"/>
                </a:lnTo>
                <a:lnTo>
                  <a:pt x="689102" y="44386"/>
                </a:lnTo>
                <a:lnTo>
                  <a:pt x="661416" y="44386"/>
                </a:lnTo>
                <a:lnTo>
                  <a:pt x="661416" y="12954"/>
                </a:lnTo>
                <a:lnTo>
                  <a:pt x="637223" y="12954"/>
                </a:lnTo>
                <a:lnTo>
                  <a:pt x="637223" y="44386"/>
                </a:lnTo>
                <a:lnTo>
                  <a:pt x="617538" y="44386"/>
                </a:lnTo>
                <a:lnTo>
                  <a:pt x="617538" y="65088"/>
                </a:lnTo>
                <a:lnTo>
                  <a:pt x="637223" y="65088"/>
                </a:lnTo>
                <a:lnTo>
                  <a:pt x="637223" y="125984"/>
                </a:lnTo>
                <a:lnTo>
                  <a:pt x="637223" y="125984"/>
                </a:lnTo>
                <a:close/>
                <a:moveTo>
                  <a:pt x="527241" y="123254"/>
                </a:moveTo>
                <a:cubicBezTo>
                  <a:pt x="527241" y="111760"/>
                  <a:pt x="535496" y="106299"/>
                  <a:pt x="550164" y="106299"/>
                </a:cubicBezTo>
                <a:lnTo>
                  <a:pt x="579882" y="106299"/>
                </a:lnTo>
                <a:lnTo>
                  <a:pt x="579882" y="110299"/>
                </a:lnTo>
                <a:cubicBezTo>
                  <a:pt x="579882" y="127508"/>
                  <a:pt x="568135" y="139255"/>
                  <a:pt x="548196" y="139255"/>
                </a:cubicBezTo>
                <a:cubicBezTo>
                  <a:pt x="535241" y="139255"/>
                  <a:pt x="527241" y="132779"/>
                  <a:pt x="527241" y="123317"/>
                </a:cubicBezTo>
                <a:moveTo>
                  <a:pt x="506285" y="78359"/>
                </a:moveTo>
                <a:lnTo>
                  <a:pt x="529717" y="78359"/>
                </a:lnTo>
                <a:cubicBezTo>
                  <a:pt x="531495" y="68389"/>
                  <a:pt x="540957" y="61913"/>
                  <a:pt x="555180" y="61913"/>
                </a:cubicBezTo>
                <a:cubicBezTo>
                  <a:pt x="570929" y="61913"/>
                  <a:pt x="579882" y="69660"/>
                  <a:pt x="579882" y="82105"/>
                </a:cubicBezTo>
                <a:lnTo>
                  <a:pt x="579882" y="88836"/>
                </a:lnTo>
                <a:lnTo>
                  <a:pt x="551434" y="88836"/>
                </a:lnTo>
                <a:cubicBezTo>
                  <a:pt x="519748" y="88836"/>
                  <a:pt x="503047" y="101790"/>
                  <a:pt x="503047" y="124777"/>
                </a:cubicBezTo>
                <a:cubicBezTo>
                  <a:pt x="503047" y="145479"/>
                  <a:pt x="520255" y="157734"/>
                  <a:pt x="545211" y="157734"/>
                </a:cubicBezTo>
                <a:cubicBezTo>
                  <a:pt x="563690" y="157734"/>
                  <a:pt x="575183" y="149733"/>
                  <a:pt x="582613" y="138493"/>
                </a:cubicBezTo>
                <a:cubicBezTo>
                  <a:pt x="582613" y="149733"/>
                  <a:pt x="587883" y="156464"/>
                  <a:pt x="603313" y="156464"/>
                </a:cubicBezTo>
                <a:lnTo>
                  <a:pt x="616013" y="156464"/>
                </a:lnTo>
                <a:lnTo>
                  <a:pt x="616013" y="135763"/>
                </a:lnTo>
                <a:lnTo>
                  <a:pt x="610997" y="135763"/>
                </a:lnTo>
                <a:cubicBezTo>
                  <a:pt x="606235" y="135763"/>
                  <a:pt x="603758" y="134239"/>
                  <a:pt x="603758" y="128524"/>
                </a:cubicBezTo>
                <a:lnTo>
                  <a:pt x="603758" y="83629"/>
                </a:lnTo>
                <a:cubicBezTo>
                  <a:pt x="603758" y="57150"/>
                  <a:pt x="586550" y="42989"/>
                  <a:pt x="556324" y="42989"/>
                </a:cubicBezTo>
                <a:cubicBezTo>
                  <a:pt x="526098" y="42989"/>
                  <a:pt x="508699" y="56451"/>
                  <a:pt x="506158" y="78422"/>
                </a:cubicBezTo>
                <a:moveTo>
                  <a:pt x="433388" y="44196"/>
                </a:moveTo>
                <a:lnTo>
                  <a:pt x="433388" y="156464"/>
                </a:lnTo>
                <a:lnTo>
                  <a:pt x="457327" y="156464"/>
                </a:lnTo>
                <a:lnTo>
                  <a:pt x="457327" y="100076"/>
                </a:lnTo>
                <a:cubicBezTo>
                  <a:pt x="457327" y="82868"/>
                  <a:pt x="464058" y="66421"/>
                  <a:pt x="485521" y="66421"/>
                </a:cubicBezTo>
                <a:lnTo>
                  <a:pt x="496252" y="66421"/>
                </a:lnTo>
                <a:lnTo>
                  <a:pt x="496252" y="44196"/>
                </a:lnTo>
                <a:lnTo>
                  <a:pt x="490982" y="44196"/>
                </a:lnTo>
                <a:cubicBezTo>
                  <a:pt x="472249" y="44196"/>
                  <a:pt x="463296" y="51689"/>
                  <a:pt x="457517" y="61150"/>
                </a:cubicBezTo>
                <a:lnTo>
                  <a:pt x="454787" y="44196"/>
                </a:lnTo>
                <a:lnTo>
                  <a:pt x="433324" y="44196"/>
                </a:lnTo>
                <a:close/>
                <a:moveTo>
                  <a:pt x="298387" y="100330"/>
                </a:moveTo>
                <a:cubicBezTo>
                  <a:pt x="298387" y="134747"/>
                  <a:pt x="321564" y="157734"/>
                  <a:pt x="356299" y="157734"/>
                </a:cubicBezTo>
                <a:cubicBezTo>
                  <a:pt x="391033" y="157734"/>
                  <a:pt x="414210" y="134810"/>
                  <a:pt x="414210" y="100330"/>
                </a:cubicBezTo>
                <a:cubicBezTo>
                  <a:pt x="414210" y="65849"/>
                  <a:pt x="391033" y="42926"/>
                  <a:pt x="356299" y="42926"/>
                </a:cubicBezTo>
                <a:cubicBezTo>
                  <a:pt x="321564" y="42926"/>
                  <a:pt x="298387" y="66104"/>
                  <a:pt x="298387" y="100330"/>
                </a:cubicBezTo>
                <a:moveTo>
                  <a:pt x="356299" y="137732"/>
                </a:moveTo>
                <a:cubicBezTo>
                  <a:pt x="336106" y="137732"/>
                  <a:pt x="323088" y="122238"/>
                  <a:pt x="323088" y="100584"/>
                </a:cubicBezTo>
                <a:cubicBezTo>
                  <a:pt x="323088" y="78930"/>
                  <a:pt x="336042" y="63436"/>
                  <a:pt x="356299" y="63436"/>
                </a:cubicBezTo>
                <a:cubicBezTo>
                  <a:pt x="376555" y="63436"/>
                  <a:pt x="389763" y="78930"/>
                  <a:pt x="389763" y="100584"/>
                </a:cubicBezTo>
                <a:cubicBezTo>
                  <a:pt x="389763" y="122238"/>
                  <a:pt x="376555" y="137732"/>
                  <a:pt x="356299" y="137732"/>
                </a:cubicBezTo>
                <a:moveTo>
                  <a:pt x="192849" y="100076"/>
                </a:moveTo>
                <a:cubicBezTo>
                  <a:pt x="192849" y="78359"/>
                  <a:pt x="205803" y="62929"/>
                  <a:pt x="225806" y="62929"/>
                </a:cubicBezTo>
                <a:cubicBezTo>
                  <a:pt x="245809" y="62929"/>
                  <a:pt x="259017" y="78422"/>
                  <a:pt x="259017" y="100076"/>
                </a:cubicBezTo>
                <a:cubicBezTo>
                  <a:pt x="259017" y="121729"/>
                  <a:pt x="245809" y="137477"/>
                  <a:pt x="225806" y="137477"/>
                </a:cubicBezTo>
                <a:cubicBezTo>
                  <a:pt x="205803" y="137477"/>
                  <a:pt x="192849" y="121983"/>
                  <a:pt x="192849" y="99822"/>
                </a:cubicBezTo>
                <a:moveTo>
                  <a:pt x="168910" y="2985"/>
                </a:moveTo>
                <a:lnTo>
                  <a:pt x="168910" y="156464"/>
                </a:lnTo>
                <a:lnTo>
                  <a:pt x="189865" y="156464"/>
                </a:lnTo>
                <a:lnTo>
                  <a:pt x="192849" y="140271"/>
                </a:lnTo>
                <a:cubicBezTo>
                  <a:pt x="199835" y="150241"/>
                  <a:pt x="212090" y="157734"/>
                  <a:pt x="229807" y="157734"/>
                </a:cubicBezTo>
                <a:cubicBezTo>
                  <a:pt x="260731" y="157734"/>
                  <a:pt x="283464" y="134810"/>
                  <a:pt x="283464" y="100330"/>
                </a:cubicBezTo>
                <a:cubicBezTo>
                  <a:pt x="283464" y="64135"/>
                  <a:pt x="260731" y="42926"/>
                  <a:pt x="229807" y="42926"/>
                </a:cubicBezTo>
                <a:cubicBezTo>
                  <a:pt x="212344" y="42926"/>
                  <a:pt x="200596" y="50927"/>
                  <a:pt x="193103" y="60896"/>
                </a:cubicBezTo>
                <a:lnTo>
                  <a:pt x="193103" y="2985"/>
                </a:lnTo>
                <a:lnTo>
                  <a:pt x="168910" y="2985"/>
                </a:lnTo>
                <a:close/>
                <a:moveTo>
                  <a:pt x="67374" y="123254"/>
                </a:moveTo>
                <a:cubicBezTo>
                  <a:pt x="67374" y="111760"/>
                  <a:pt x="75628" y="106299"/>
                  <a:pt x="90297" y="106299"/>
                </a:cubicBezTo>
                <a:lnTo>
                  <a:pt x="120015" y="106299"/>
                </a:lnTo>
                <a:lnTo>
                  <a:pt x="120015" y="110299"/>
                </a:lnTo>
                <a:cubicBezTo>
                  <a:pt x="120015" y="127508"/>
                  <a:pt x="108267" y="139255"/>
                  <a:pt x="88328" y="139255"/>
                </a:cubicBezTo>
                <a:cubicBezTo>
                  <a:pt x="75374" y="139255"/>
                  <a:pt x="67374" y="132779"/>
                  <a:pt x="67374" y="123317"/>
                </a:cubicBezTo>
                <a:moveTo>
                  <a:pt x="46418" y="78359"/>
                </a:moveTo>
                <a:lnTo>
                  <a:pt x="69850" y="78359"/>
                </a:lnTo>
                <a:cubicBezTo>
                  <a:pt x="71628" y="68389"/>
                  <a:pt x="81089" y="61913"/>
                  <a:pt x="95314" y="61913"/>
                </a:cubicBezTo>
                <a:cubicBezTo>
                  <a:pt x="111061" y="61913"/>
                  <a:pt x="120015" y="69660"/>
                  <a:pt x="120015" y="82105"/>
                </a:cubicBezTo>
                <a:lnTo>
                  <a:pt x="120015" y="88836"/>
                </a:lnTo>
                <a:lnTo>
                  <a:pt x="91567" y="88836"/>
                </a:lnTo>
                <a:cubicBezTo>
                  <a:pt x="59881" y="88836"/>
                  <a:pt x="43180" y="101790"/>
                  <a:pt x="43180" y="124777"/>
                </a:cubicBezTo>
                <a:cubicBezTo>
                  <a:pt x="43180" y="145479"/>
                  <a:pt x="60388" y="157734"/>
                  <a:pt x="85344" y="157734"/>
                </a:cubicBezTo>
                <a:cubicBezTo>
                  <a:pt x="103822" y="157734"/>
                  <a:pt x="115316" y="149733"/>
                  <a:pt x="122746" y="138493"/>
                </a:cubicBezTo>
                <a:cubicBezTo>
                  <a:pt x="122746" y="149733"/>
                  <a:pt x="128016" y="156464"/>
                  <a:pt x="143700" y="156464"/>
                </a:cubicBezTo>
                <a:lnTo>
                  <a:pt x="156400" y="156464"/>
                </a:lnTo>
                <a:lnTo>
                  <a:pt x="156400" y="135763"/>
                </a:lnTo>
                <a:lnTo>
                  <a:pt x="151384" y="135763"/>
                </a:lnTo>
                <a:cubicBezTo>
                  <a:pt x="146367" y="135763"/>
                  <a:pt x="144145" y="134239"/>
                  <a:pt x="144145" y="128524"/>
                </a:cubicBezTo>
                <a:lnTo>
                  <a:pt x="144145" y="83629"/>
                </a:lnTo>
                <a:cubicBezTo>
                  <a:pt x="144145" y="57150"/>
                  <a:pt x="126936" y="42989"/>
                  <a:pt x="96710" y="42989"/>
                </a:cubicBezTo>
                <a:cubicBezTo>
                  <a:pt x="66484" y="42989"/>
                  <a:pt x="49085" y="56451"/>
                  <a:pt x="46545" y="78422"/>
                </a:cubicBezTo>
                <a:moveTo>
                  <a:pt x="0" y="156464"/>
                </a:moveTo>
                <a:lnTo>
                  <a:pt x="23940" y="156464"/>
                </a:lnTo>
                <a:lnTo>
                  <a:pt x="23940" y="2985"/>
                </a:lnTo>
                <a:lnTo>
                  <a:pt x="0" y="2985"/>
                </a:lnTo>
                <a:lnTo>
                  <a:pt x="0" y="156464"/>
                </a:lnTo>
                <a:close/>
              </a:path>
            </a:pathLst>
          </a:cu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022730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D631E-B5DC-6EF5-1B01-4A73B4C38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544307D8-D322-188E-D3FB-BFBB0CBD139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29A257A2-8E21-6494-E86B-11AB2CB2B0C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79BD2F9A-B7C2-CFB1-AC2C-31AF515B1C39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C5466683-FDB5-D3E6-1768-40ADE07E46B3}"/>
              </a:ext>
            </a:extLst>
          </p:cNvPr>
          <p:cNvSpPr txBox="1"/>
          <p:nvPr/>
        </p:nvSpPr>
        <p:spPr>
          <a:xfrm>
            <a:off x="9605174" y="6101963"/>
            <a:ext cx="2235813" cy="353943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 algn="r">
              <a:lnSpc>
                <a:spcPts val="2400"/>
              </a:lnSpc>
            </a:pPr>
            <a:r>
              <a:rPr lang="pl-PL" b="1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obrazowa</a:t>
            </a:r>
            <a:r>
              <a:rPr lang="pl-PL" sz="2100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l-PL" b="1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</a:t>
            </a:r>
            <a:r>
              <a:rPr lang="pl-PL" sz="2100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l-PL" b="1" dirty="0">
                <a:solidFill>
                  <a:srgbClr val="004D4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</a:p>
        </p:txBody>
      </p:sp>
      <p:grpSp>
        <p:nvGrpSpPr>
          <p:cNvPr id="87" name="Grafika 20">
            <a:extLst>
              <a:ext uri="{FF2B5EF4-FFF2-40B4-BE49-F238E27FC236}">
                <a16:creationId xmlns:a16="http://schemas.microsoft.com/office/drawing/2014/main" id="{EA9D34B6-6028-BFCF-5B72-C59361367378}"/>
              </a:ext>
            </a:extLst>
          </p:cNvPr>
          <p:cNvGrpSpPr/>
          <p:nvPr/>
        </p:nvGrpSpPr>
        <p:grpSpPr>
          <a:xfrm>
            <a:off x="10679787" y="239308"/>
            <a:ext cx="1269186" cy="1296526"/>
            <a:chOff x="4579554" y="756385"/>
            <a:chExt cx="1115442" cy="1139470"/>
          </a:xfrm>
        </p:grpSpPr>
        <p:sp>
          <p:nvSpPr>
            <p:cNvPr id="88" name="Dowolny kształt: kształt 87">
              <a:extLst>
                <a:ext uri="{FF2B5EF4-FFF2-40B4-BE49-F238E27FC236}">
                  <a16:creationId xmlns:a16="http://schemas.microsoft.com/office/drawing/2014/main" id="{DA4E5E7A-B12D-81A6-8EE0-128D80BC24B3}"/>
                </a:ext>
              </a:extLst>
            </p:cNvPr>
            <p:cNvSpPr/>
            <p:nvPr/>
          </p:nvSpPr>
          <p:spPr>
            <a:xfrm>
              <a:off x="4579554" y="756385"/>
              <a:ext cx="1115442" cy="1139470"/>
            </a:xfrm>
            <a:custGeom>
              <a:avLst/>
              <a:gdLst>
                <a:gd name="csX0" fmla="*/ 532513 w 1115442"/>
                <a:gd name="csY0" fmla="*/ 1139153 h 1139470"/>
                <a:gd name="csX1" fmla="*/ 107571 w 1115442"/>
                <a:gd name="csY1" fmla="*/ 1139470 h 1139470"/>
                <a:gd name="csX2" fmla="*/ 1399 w 1115442"/>
                <a:gd name="csY2" fmla="*/ 1042887 h 1139470"/>
                <a:gd name="csX3" fmla="*/ 2 w 1115442"/>
                <a:gd name="csY3" fmla="*/ 547079 h 1139470"/>
                <a:gd name="csX4" fmla="*/ 13591 w 1115442"/>
                <a:gd name="csY4" fmla="*/ 442939 h 1139470"/>
                <a:gd name="csX5" fmla="*/ 45405 w 1115442"/>
                <a:gd name="csY5" fmla="*/ 342863 h 1139470"/>
                <a:gd name="csX6" fmla="*/ 105602 w 1115442"/>
                <a:gd name="csY6" fmla="*/ 234468 h 1139470"/>
                <a:gd name="csX7" fmla="*/ 147449 w 1115442"/>
                <a:gd name="csY7" fmla="*/ 182080 h 1139470"/>
                <a:gd name="csX8" fmla="*/ 368302 w 1115442"/>
                <a:gd name="csY8" fmla="*/ 32411 h 1139470"/>
                <a:gd name="csX9" fmla="*/ 824423 w 1115442"/>
                <a:gd name="csY9" fmla="*/ 68606 h 1139470"/>
                <a:gd name="csX10" fmla="*/ 971361 w 1115442"/>
                <a:gd name="csY10" fmla="*/ 186780 h 1139470"/>
                <a:gd name="csX11" fmla="*/ 1067691 w 1115442"/>
                <a:gd name="csY11" fmla="*/ 337973 h 1139470"/>
                <a:gd name="csX12" fmla="*/ 1115443 w 1115442"/>
                <a:gd name="csY12" fmla="*/ 539713 h 1139470"/>
                <a:gd name="csX13" fmla="*/ 1115443 w 1115442"/>
                <a:gd name="csY13" fmla="*/ 1034187 h 1139470"/>
                <a:gd name="csX14" fmla="*/ 1007493 w 1115442"/>
                <a:gd name="csY14" fmla="*/ 1139280 h 1139470"/>
                <a:gd name="csX15" fmla="*/ 621857 w 1115442"/>
                <a:gd name="csY15" fmla="*/ 1138899 h 1139470"/>
                <a:gd name="csX16" fmla="*/ 532576 w 1115442"/>
                <a:gd name="csY16" fmla="*/ 1139153 h 1139470"/>
                <a:gd name="csX17" fmla="*/ 964694 w 1115442"/>
                <a:gd name="csY17" fmla="*/ 908394 h 1139470"/>
                <a:gd name="csX18" fmla="*/ 1051943 w 1115442"/>
                <a:gd name="csY18" fmla="*/ 750850 h 1139470"/>
                <a:gd name="csX19" fmla="*/ 1069660 w 1115442"/>
                <a:gd name="csY19" fmla="*/ 688620 h 1139470"/>
                <a:gd name="csX20" fmla="*/ 993967 w 1115442"/>
                <a:gd name="csY20" fmla="*/ 271806 h 1139470"/>
                <a:gd name="csX21" fmla="*/ 917958 w 1115442"/>
                <a:gd name="csY21" fmla="*/ 178715 h 1139470"/>
                <a:gd name="csX22" fmla="*/ 744095 w 1115442"/>
                <a:gd name="csY22" fmla="*/ 67844 h 1139470"/>
                <a:gd name="csX23" fmla="*/ 559627 w 1115442"/>
                <a:gd name="csY23" fmla="*/ 32919 h 1139470"/>
                <a:gd name="csX24" fmla="*/ 313946 w 1115442"/>
                <a:gd name="csY24" fmla="*/ 92863 h 1139470"/>
                <a:gd name="csX25" fmla="*/ 44452 w 1115442"/>
                <a:gd name="csY25" fmla="*/ 457163 h 1139470"/>
                <a:gd name="csX26" fmla="*/ 330837 w 1115442"/>
                <a:gd name="csY26" fmla="*/ 1054190 h 1139470"/>
                <a:gd name="csX27" fmla="*/ 964630 w 1115442"/>
                <a:gd name="csY27" fmla="*/ 908330 h 1139470"/>
                <a:gd name="csX28" fmla="*/ 805817 w 1115442"/>
                <a:gd name="csY28" fmla="*/ 1107530 h 1139470"/>
                <a:gd name="csX29" fmla="*/ 1011049 w 1115442"/>
                <a:gd name="csY29" fmla="*/ 1106704 h 1139470"/>
                <a:gd name="csX30" fmla="*/ 1082296 w 1115442"/>
                <a:gd name="csY30" fmla="*/ 1030441 h 1139470"/>
                <a:gd name="csX31" fmla="*/ 1082550 w 1115442"/>
                <a:gd name="csY31" fmla="*/ 841655 h 1139470"/>
                <a:gd name="csX32" fmla="*/ 1080772 w 1115442"/>
                <a:gd name="csY32" fmla="*/ 766852 h 1139470"/>
                <a:gd name="csX33" fmla="*/ 860999 w 1115442"/>
                <a:gd name="csY33" fmla="*/ 1047331 h 1139470"/>
                <a:gd name="csX34" fmla="*/ 747968 w 1115442"/>
                <a:gd name="csY34" fmla="*/ 1105688 h 1139470"/>
                <a:gd name="csX35" fmla="*/ 805817 w 1115442"/>
                <a:gd name="csY35" fmla="*/ 1107530 h 1139470"/>
                <a:gd name="csX36" fmla="*/ 366080 w 1115442"/>
                <a:gd name="csY36" fmla="*/ 1106895 h 1139470"/>
                <a:gd name="csX37" fmla="*/ 227586 w 1115442"/>
                <a:gd name="csY37" fmla="*/ 1028472 h 1139470"/>
                <a:gd name="csX38" fmla="*/ 74361 w 1115442"/>
                <a:gd name="csY38" fmla="*/ 856895 h 1139470"/>
                <a:gd name="csX39" fmla="*/ 33086 w 1115442"/>
                <a:gd name="csY39" fmla="*/ 768122 h 1139470"/>
                <a:gd name="csX40" fmla="*/ 32705 w 1115442"/>
                <a:gd name="csY40" fmla="*/ 861531 h 1139470"/>
                <a:gd name="csX41" fmla="*/ 33720 w 1115442"/>
                <a:gd name="csY41" fmla="*/ 1040664 h 1139470"/>
                <a:gd name="csX42" fmla="*/ 102110 w 1115442"/>
                <a:gd name="csY42" fmla="*/ 1107149 h 1139470"/>
                <a:gd name="csX43" fmla="*/ 366080 w 1115442"/>
                <a:gd name="csY43" fmla="*/ 1106895 h 11394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</a:cxnLst>
              <a:rect l="l" t="t" r="r" b="b"/>
              <a:pathLst>
                <a:path w="1115442" h="1139470">
                  <a:moveTo>
                    <a:pt x="532513" y="1139153"/>
                  </a:moveTo>
                  <a:lnTo>
                    <a:pt x="107571" y="1139470"/>
                  </a:lnTo>
                  <a:cubicBezTo>
                    <a:pt x="54612" y="1139470"/>
                    <a:pt x="1526" y="1100291"/>
                    <a:pt x="1399" y="1042887"/>
                  </a:cubicBezTo>
                  <a:lnTo>
                    <a:pt x="2" y="547079"/>
                  </a:lnTo>
                  <a:cubicBezTo>
                    <a:pt x="-125" y="511074"/>
                    <a:pt x="6161" y="477165"/>
                    <a:pt x="13591" y="442939"/>
                  </a:cubicBezTo>
                  <a:cubicBezTo>
                    <a:pt x="21020" y="408712"/>
                    <a:pt x="32641" y="376264"/>
                    <a:pt x="45405" y="342863"/>
                  </a:cubicBezTo>
                  <a:cubicBezTo>
                    <a:pt x="60263" y="304064"/>
                    <a:pt x="82679" y="268949"/>
                    <a:pt x="105602" y="234468"/>
                  </a:cubicBezTo>
                  <a:cubicBezTo>
                    <a:pt x="118366" y="215227"/>
                    <a:pt x="131892" y="199099"/>
                    <a:pt x="147449" y="182080"/>
                  </a:cubicBezTo>
                  <a:cubicBezTo>
                    <a:pt x="208409" y="115215"/>
                    <a:pt x="282958" y="63018"/>
                    <a:pt x="368302" y="32411"/>
                  </a:cubicBezTo>
                  <a:cubicBezTo>
                    <a:pt x="516638" y="-20865"/>
                    <a:pt x="686881" y="-8229"/>
                    <a:pt x="824423" y="68606"/>
                  </a:cubicBezTo>
                  <a:cubicBezTo>
                    <a:pt x="880049" y="99658"/>
                    <a:pt x="929769" y="139155"/>
                    <a:pt x="971361" y="186780"/>
                  </a:cubicBezTo>
                  <a:cubicBezTo>
                    <a:pt x="1011430" y="232627"/>
                    <a:pt x="1044005" y="282093"/>
                    <a:pt x="1067691" y="337973"/>
                  </a:cubicBezTo>
                  <a:cubicBezTo>
                    <a:pt x="1096139" y="402489"/>
                    <a:pt x="1110617" y="468910"/>
                    <a:pt x="1115443" y="539713"/>
                  </a:cubicBezTo>
                  <a:lnTo>
                    <a:pt x="1115443" y="1034187"/>
                  </a:lnTo>
                  <a:cubicBezTo>
                    <a:pt x="1109474" y="1094957"/>
                    <a:pt x="1071374" y="1139343"/>
                    <a:pt x="1007493" y="1139280"/>
                  </a:cubicBezTo>
                  <a:lnTo>
                    <a:pt x="621857" y="1138899"/>
                  </a:lnTo>
                  <a:lnTo>
                    <a:pt x="532576" y="1139153"/>
                  </a:lnTo>
                  <a:close/>
                  <a:moveTo>
                    <a:pt x="964694" y="908394"/>
                  </a:moveTo>
                  <a:cubicBezTo>
                    <a:pt x="1006858" y="855371"/>
                    <a:pt x="1027686" y="812953"/>
                    <a:pt x="1051943" y="750850"/>
                  </a:cubicBezTo>
                  <a:cubicBezTo>
                    <a:pt x="1060071" y="730022"/>
                    <a:pt x="1064770" y="710528"/>
                    <a:pt x="1069660" y="688620"/>
                  </a:cubicBezTo>
                  <a:cubicBezTo>
                    <a:pt x="1101791" y="544920"/>
                    <a:pt x="1074041" y="394742"/>
                    <a:pt x="993967" y="271806"/>
                  </a:cubicBezTo>
                  <a:cubicBezTo>
                    <a:pt x="971552" y="237389"/>
                    <a:pt x="947358" y="206782"/>
                    <a:pt x="917958" y="178715"/>
                  </a:cubicBezTo>
                  <a:cubicBezTo>
                    <a:pt x="867031" y="130074"/>
                    <a:pt x="809627" y="93816"/>
                    <a:pt x="744095" y="67844"/>
                  </a:cubicBezTo>
                  <a:cubicBezTo>
                    <a:pt x="684913" y="44413"/>
                    <a:pt x="623699" y="32792"/>
                    <a:pt x="559627" y="32919"/>
                  </a:cubicBezTo>
                  <a:cubicBezTo>
                    <a:pt x="466663" y="33173"/>
                    <a:pt x="396179" y="49112"/>
                    <a:pt x="313946" y="92863"/>
                  </a:cubicBezTo>
                  <a:cubicBezTo>
                    <a:pt x="173103" y="167730"/>
                    <a:pt x="78170" y="301715"/>
                    <a:pt x="44452" y="457163"/>
                  </a:cubicBezTo>
                  <a:cubicBezTo>
                    <a:pt x="-7618" y="697193"/>
                    <a:pt x="110365" y="944906"/>
                    <a:pt x="330837" y="1054190"/>
                  </a:cubicBezTo>
                  <a:cubicBezTo>
                    <a:pt x="551309" y="1163473"/>
                    <a:pt x="814199" y="1097560"/>
                    <a:pt x="964630" y="908330"/>
                  </a:cubicBezTo>
                  <a:close/>
                  <a:moveTo>
                    <a:pt x="805817" y="1107530"/>
                  </a:moveTo>
                  <a:lnTo>
                    <a:pt x="1011049" y="1106704"/>
                  </a:lnTo>
                  <a:cubicBezTo>
                    <a:pt x="1052451" y="1106514"/>
                    <a:pt x="1082232" y="1070128"/>
                    <a:pt x="1082296" y="1030441"/>
                  </a:cubicBezTo>
                  <a:lnTo>
                    <a:pt x="1082550" y="841655"/>
                  </a:lnTo>
                  <a:lnTo>
                    <a:pt x="1080772" y="766852"/>
                  </a:lnTo>
                  <a:cubicBezTo>
                    <a:pt x="1040513" y="881216"/>
                    <a:pt x="962408" y="981736"/>
                    <a:pt x="860999" y="1047331"/>
                  </a:cubicBezTo>
                  <a:cubicBezTo>
                    <a:pt x="824676" y="1070827"/>
                    <a:pt x="788736" y="1088480"/>
                    <a:pt x="747968" y="1105688"/>
                  </a:cubicBezTo>
                  <a:cubicBezTo>
                    <a:pt x="768733" y="1107784"/>
                    <a:pt x="785433" y="1107593"/>
                    <a:pt x="805817" y="1107530"/>
                  </a:cubicBezTo>
                  <a:close/>
                  <a:moveTo>
                    <a:pt x="366080" y="1106895"/>
                  </a:moveTo>
                  <a:cubicBezTo>
                    <a:pt x="313755" y="1083781"/>
                    <a:pt x="269813" y="1061619"/>
                    <a:pt x="227586" y="1028472"/>
                  </a:cubicBezTo>
                  <a:cubicBezTo>
                    <a:pt x="165546" y="982053"/>
                    <a:pt x="113603" y="923506"/>
                    <a:pt x="74361" y="856895"/>
                  </a:cubicBezTo>
                  <a:cubicBezTo>
                    <a:pt x="58358" y="827558"/>
                    <a:pt x="45786" y="800444"/>
                    <a:pt x="33086" y="768122"/>
                  </a:cubicBezTo>
                  <a:lnTo>
                    <a:pt x="32705" y="861531"/>
                  </a:lnTo>
                  <a:lnTo>
                    <a:pt x="33720" y="1040664"/>
                  </a:lnTo>
                  <a:cubicBezTo>
                    <a:pt x="33911" y="1075081"/>
                    <a:pt x="66296" y="1107149"/>
                    <a:pt x="102110" y="1107149"/>
                  </a:cubicBezTo>
                  <a:lnTo>
                    <a:pt x="366080" y="1106895"/>
                  </a:ln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9" name="Dowolny kształt: kształt 88">
              <a:extLst>
                <a:ext uri="{FF2B5EF4-FFF2-40B4-BE49-F238E27FC236}">
                  <a16:creationId xmlns:a16="http://schemas.microsoft.com/office/drawing/2014/main" id="{F17C45FD-9255-84E9-221C-7F1722C19C8A}"/>
                </a:ext>
              </a:extLst>
            </p:cNvPr>
            <p:cNvSpPr/>
            <p:nvPr/>
          </p:nvSpPr>
          <p:spPr>
            <a:xfrm>
              <a:off x="5032238" y="816848"/>
              <a:ext cx="208790" cy="132327"/>
            </a:xfrm>
            <a:custGeom>
              <a:avLst/>
              <a:gdLst>
                <a:gd name="csX0" fmla="*/ 163776 w 208790"/>
                <a:gd name="csY0" fmla="*/ 132159 h 132327"/>
                <a:gd name="csX1" fmla="*/ 41983 w 208790"/>
                <a:gd name="csY1" fmla="*/ 131715 h 132327"/>
                <a:gd name="csX2" fmla="*/ 14424 w 208790"/>
                <a:gd name="csY2" fmla="*/ 114951 h 132327"/>
                <a:gd name="csX3" fmla="*/ 1661 w 208790"/>
                <a:gd name="csY3" fmla="*/ 49419 h 132327"/>
                <a:gd name="csX4" fmla="*/ 2867 w 208790"/>
                <a:gd name="csY4" fmla="*/ 23447 h 132327"/>
                <a:gd name="csX5" fmla="*/ 23758 w 208790"/>
                <a:gd name="csY5" fmla="*/ 8080 h 132327"/>
                <a:gd name="csX6" fmla="*/ 181937 w 208790"/>
                <a:gd name="csY6" fmla="*/ 6683 h 132327"/>
                <a:gd name="csX7" fmla="*/ 208671 w 208790"/>
                <a:gd name="csY7" fmla="*/ 34052 h 132327"/>
                <a:gd name="csX8" fmla="*/ 195336 w 208790"/>
                <a:gd name="csY8" fmla="*/ 110125 h 132327"/>
                <a:gd name="csX9" fmla="*/ 163776 w 208790"/>
                <a:gd name="csY9" fmla="*/ 132032 h 132327"/>
                <a:gd name="csX10" fmla="*/ 166316 w 208790"/>
                <a:gd name="csY10" fmla="*/ 101171 h 132327"/>
                <a:gd name="csX11" fmla="*/ 177047 w 208790"/>
                <a:gd name="csY11" fmla="*/ 46561 h 132327"/>
                <a:gd name="csX12" fmla="*/ 175333 w 208790"/>
                <a:gd name="csY12" fmla="*/ 37100 h 132327"/>
                <a:gd name="csX13" fmla="*/ 168729 w 208790"/>
                <a:gd name="csY13" fmla="*/ 34369 h 132327"/>
                <a:gd name="csX14" fmla="*/ 30363 w 208790"/>
                <a:gd name="csY14" fmla="*/ 36465 h 132327"/>
                <a:gd name="csX15" fmla="*/ 40967 w 208790"/>
                <a:gd name="csY15" fmla="*/ 100917 h 132327"/>
                <a:gd name="csX16" fmla="*/ 166380 w 208790"/>
                <a:gd name="csY16" fmla="*/ 101171 h 13232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208790" h="132327">
                  <a:moveTo>
                    <a:pt x="163776" y="132159"/>
                  </a:moveTo>
                  <a:cubicBezTo>
                    <a:pt x="121485" y="126571"/>
                    <a:pt x="82559" y="127651"/>
                    <a:pt x="41983" y="131715"/>
                  </a:cubicBezTo>
                  <a:cubicBezTo>
                    <a:pt x="30680" y="132858"/>
                    <a:pt x="17027" y="125047"/>
                    <a:pt x="14424" y="114951"/>
                  </a:cubicBezTo>
                  <a:cubicBezTo>
                    <a:pt x="8772" y="92726"/>
                    <a:pt x="5725" y="71707"/>
                    <a:pt x="1661" y="49419"/>
                  </a:cubicBezTo>
                  <a:cubicBezTo>
                    <a:pt x="9" y="40338"/>
                    <a:pt x="-1514" y="31829"/>
                    <a:pt x="2867" y="23447"/>
                  </a:cubicBezTo>
                  <a:cubicBezTo>
                    <a:pt x="6296" y="16970"/>
                    <a:pt x="14361" y="9922"/>
                    <a:pt x="23758" y="8080"/>
                  </a:cubicBezTo>
                  <a:cubicBezTo>
                    <a:pt x="76337" y="-2016"/>
                    <a:pt x="128915" y="-2842"/>
                    <a:pt x="181937" y="6683"/>
                  </a:cubicBezTo>
                  <a:cubicBezTo>
                    <a:pt x="194510" y="8969"/>
                    <a:pt x="210321" y="19955"/>
                    <a:pt x="208671" y="34052"/>
                  </a:cubicBezTo>
                  <a:cubicBezTo>
                    <a:pt x="205622" y="60150"/>
                    <a:pt x="200162" y="84661"/>
                    <a:pt x="195336" y="110125"/>
                  </a:cubicBezTo>
                  <a:cubicBezTo>
                    <a:pt x="192669" y="124285"/>
                    <a:pt x="179715" y="134191"/>
                    <a:pt x="163776" y="132032"/>
                  </a:cubicBezTo>
                  <a:close/>
                  <a:moveTo>
                    <a:pt x="166316" y="101171"/>
                  </a:moveTo>
                  <a:lnTo>
                    <a:pt x="177047" y="46561"/>
                  </a:lnTo>
                  <a:cubicBezTo>
                    <a:pt x="177492" y="44148"/>
                    <a:pt x="177175" y="37862"/>
                    <a:pt x="175333" y="37100"/>
                  </a:cubicBezTo>
                  <a:lnTo>
                    <a:pt x="168729" y="34369"/>
                  </a:lnTo>
                  <a:cubicBezTo>
                    <a:pt x="122819" y="28400"/>
                    <a:pt x="77733" y="28019"/>
                    <a:pt x="30363" y="36465"/>
                  </a:cubicBezTo>
                  <a:lnTo>
                    <a:pt x="40967" y="100917"/>
                  </a:lnTo>
                  <a:cubicBezTo>
                    <a:pt x="83195" y="96980"/>
                    <a:pt x="122755" y="95901"/>
                    <a:pt x="166380" y="101171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0" name="Dowolny kształt: kształt 89">
              <a:extLst>
                <a:ext uri="{FF2B5EF4-FFF2-40B4-BE49-F238E27FC236}">
                  <a16:creationId xmlns:a16="http://schemas.microsoft.com/office/drawing/2014/main" id="{0F9CE264-21D5-AA21-1443-3097E3AE8BAC}"/>
                </a:ext>
              </a:extLst>
            </p:cNvPr>
            <p:cNvSpPr/>
            <p:nvPr/>
          </p:nvSpPr>
          <p:spPr>
            <a:xfrm>
              <a:off x="5464619" y="1024535"/>
              <a:ext cx="78542" cy="79057"/>
            </a:xfrm>
            <a:custGeom>
              <a:avLst/>
              <a:gdLst>
                <a:gd name="csX0" fmla="*/ 78486 w 78542"/>
                <a:gd name="csY0" fmla="*/ 36613 h 79057"/>
                <a:gd name="csX1" fmla="*/ 59373 w 78542"/>
                <a:gd name="csY1" fmla="*/ 73697 h 79057"/>
                <a:gd name="csX2" fmla="*/ 17272 w 78542"/>
                <a:gd name="csY2" fmla="*/ 71538 h 79057"/>
                <a:gd name="csX3" fmla="*/ 572 w 78542"/>
                <a:gd name="csY3" fmla="*/ 31152 h 79057"/>
                <a:gd name="csX4" fmla="*/ 29274 w 78542"/>
                <a:gd name="csY4" fmla="*/ 1370 h 79057"/>
                <a:gd name="csX5" fmla="*/ 78423 w 78542"/>
                <a:gd name="csY5" fmla="*/ 36549 h 79057"/>
                <a:gd name="csX6" fmla="*/ 33973 w 78542"/>
                <a:gd name="csY6" fmla="*/ 29247 h 79057"/>
                <a:gd name="csX7" fmla="*/ 29274 w 78542"/>
                <a:gd name="csY7" fmla="*/ 44804 h 79057"/>
                <a:gd name="csX8" fmla="*/ 43752 w 78542"/>
                <a:gd name="csY8" fmla="*/ 49122 h 79057"/>
                <a:gd name="csX9" fmla="*/ 49086 w 78542"/>
                <a:gd name="csY9" fmla="*/ 33755 h 79057"/>
                <a:gd name="csX10" fmla="*/ 33973 w 78542"/>
                <a:gd name="csY10" fmla="*/ 29247 h 79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78542" h="79057">
                  <a:moveTo>
                    <a:pt x="78486" y="36613"/>
                  </a:moveTo>
                  <a:cubicBezTo>
                    <a:pt x="79312" y="53440"/>
                    <a:pt x="70930" y="66521"/>
                    <a:pt x="59373" y="73697"/>
                  </a:cubicBezTo>
                  <a:cubicBezTo>
                    <a:pt x="45974" y="81952"/>
                    <a:pt x="30163" y="80237"/>
                    <a:pt x="17272" y="71538"/>
                  </a:cubicBezTo>
                  <a:cubicBezTo>
                    <a:pt x="4382" y="62838"/>
                    <a:pt x="-2032" y="47344"/>
                    <a:pt x="572" y="31152"/>
                  </a:cubicBezTo>
                  <a:cubicBezTo>
                    <a:pt x="2794" y="17690"/>
                    <a:pt x="14224" y="5244"/>
                    <a:pt x="29274" y="1370"/>
                  </a:cubicBezTo>
                  <a:cubicBezTo>
                    <a:pt x="53277" y="-4789"/>
                    <a:pt x="77153" y="10324"/>
                    <a:pt x="78423" y="36549"/>
                  </a:cubicBezTo>
                  <a:close/>
                  <a:moveTo>
                    <a:pt x="33973" y="29247"/>
                  </a:moveTo>
                  <a:cubicBezTo>
                    <a:pt x="27496" y="31977"/>
                    <a:pt x="25654" y="39597"/>
                    <a:pt x="29274" y="44804"/>
                  </a:cubicBezTo>
                  <a:cubicBezTo>
                    <a:pt x="32512" y="49376"/>
                    <a:pt x="39561" y="51599"/>
                    <a:pt x="43752" y="49122"/>
                  </a:cubicBezTo>
                  <a:cubicBezTo>
                    <a:pt x="49784" y="45566"/>
                    <a:pt x="51626" y="38772"/>
                    <a:pt x="49086" y="33755"/>
                  </a:cubicBezTo>
                  <a:cubicBezTo>
                    <a:pt x="46546" y="28739"/>
                    <a:pt x="39116" y="27088"/>
                    <a:pt x="33973" y="29247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1" name="Dowolny kształt: kształt 90">
              <a:extLst>
                <a:ext uri="{FF2B5EF4-FFF2-40B4-BE49-F238E27FC236}">
                  <a16:creationId xmlns:a16="http://schemas.microsoft.com/office/drawing/2014/main" id="{AF0AEDA4-A853-1AE0-65F5-F33D233E548F}"/>
                </a:ext>
              </a:extLst>
            </p:cNvPr>
            <p:cNvSpPr/>
            <p:nvPr/>
          </p:nvSpPr>
          <p:spPr>
            <a:xfrm>
              <a:off x="4732239" y="1024120"/>
              <a:ext cx="77099" cy="78170"/>
            </a:xfrm>
            <a:custGeom>
              <a:avLst/>
              <a:gdLst>
                <a:gd name="csX0" fmla="*/ 76996 w 77099"/>
                <a:gd name="csY0" fmla="*/ 41219 h 78170"/>
                <a:gd name="csX1" fmla="*/ 41182 w 77099"/>
                <a:gd name="csY1" fmla="*/ 78049 h 78170"/>
                <a:gd name="csX2" fmla="*/ 543 w 77099"/>
                <a:gd name="csY2" fmla="*/ 46172 h 78170"/>
                <a:gd name="csX3" fmla="*/ 35785 w 77099"/>
                <a:gd name="csY3" fmla="*/ 135 h 78170"/>
                <a:gd name="csX4" fmla="*/ 77060 w 77099"/>
                <a:gd name="csY4" fmla="*/ 41219 h 78170"/>
                <a:gd name="csX5" fmla="*/ 33689 w 77099"/>
                <a:gd name="csY5" fmla="*/ 27376 h 78170"/>
                <a:gd name="csX6" fmla="*/ 27339 w 77099"/>
                <a:gd name="csY6" fmla="*/ 42934 h 78170"/>
                <a:gd name="csX7" fmla="*/ 44231 w 77099"/>
                <a:gd name="csY7" fmla="*/ 48649 h 78170"/>
                <a:gd name="csX8" fmla="*/ 49945 w 77099"/>
                <a:gd name="csY8" fmla="*/ 33536 h 78170"/>
                <a:gd name="csX9" fmla="*/ 33689 w 77099"/>
                <a:gd name="csY9" fmla="*/ 27440 h 78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77099" h="78170">
                  <a:moveTo>
                    <a:pt x="76996" y="41219"/>
                  </a:moveTo>
                  <a:cubicBezTo>
                    <a:pt x="76107" y="62873"/>
                    <a:pt x="60169" y="76525"/>
                    <a:pt x="41182" y="78049"/>
                  </a:cubicBezTo>
                  <a:cubicBezTo>
                    <a:pt x="22196" y="79573"/>
                    <a:pt x="3654" y="66556"/>
                    <a:pt x="543" y="46172"/>
                  </a:cubicBezTo>
                  <a:cubicBezTo>
                    <a:pt x="-3140" y="21788"/>
                    <a:pt x="12290" y="1976"/>
                    <a:pt x="35785" y="135"/>
                  </a:cubicBezTo>
                  <a:cubicBezTo>
                    <a:pt x="59280" y="-1707"/>
                    <a:pt x="78076" y="15502"/>
                    <a:pt x="77060" y="41219"/>
                  </a:cubicBezTo>
                  <a:close/>
                  <a:moveTo>
                    <a:pt x="33689" y="27376"/>
                  </a:moveTo>
                  <a:cubicBezTo>
                    <a:pt x="26895" y="30551"/>
                    <a:pt x="24419" y="38235"/>
                    <a:pt x="27339" y="42934"/>
                  </a:cubicBezTo>
                  <a:cubicBezTo>
                    <a:pt x="31276" y="49284"/>
                    <a:pt x="38515" y="52141"/>
                    <a:pt x="44231" y="48649"/>
                  </a:cubicBezTo>
                  <a:cubicBezTo>
                    <a:pt x="49945" y="45156"/>
                    <a:pt x="52803" y="38044"/>
                    <a:pt x="49945" y="33536"/>
                  </a:cubicBezTo>
                  <a:cubicBezTo>
                    <a:pt x="46199" y="27567"/>
                    <a:pt x="39532" y="24709"/>
                    <a:pt x="33689" y="27440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2" name="Dowolny kształt: kształt 91">
              <a:extLst>
                <a:ext uri="{FF2B5EF4-FFF2-40B4-BE49-F238E27FC236}">
                  <a16:creationId xmlns:a16="http://schemas.microsoft.com/office/drawing/2014/main" id="{C3DED41C-1486-F9B2-A944-3CBE95D7945D}"/>
                </a:ext>
              </a:extLst>
            </p:cNvPr>
            <p:cNvSpPr/>
            <p:nvPr/>
          </p:nvSpPr>
          <p:spPr>
            <a:xfrm>
              <a:off x="5523079" y="1327256"/>
              <a:ext cx="117511" cy="30627"/>
            </a:xfrm>
            <a:custGeom>
              <a:avLst/>
              <a:gdLst>
                <a:gd name="csX0" fmla="*/ 103274 w 117511"/>
                <a:gd name="csY0" fmla="*/ 30627 h 30627"/>
                <a:gd name="csX1" fmla="*/ 12660 w 117511"/>
                <a:gd name="csY1" fmla="*/ 29929 h 30627"/>
                <a:gd name="csX2" fmla="*/ 24 w 117511"/>
                <a:gd name="csY2" fmla="*/ 14879 h 30627"/>
                <a:gd name="csX3" fmla="*/ 44537 w 117511"/>
                <a:gd name="csY3" fmla="*/ 528 h 30627"/>
                <a:gd name="csX4" fmla="*/ 100227 w 117511"/>
                <a:gd name="csY4" fmla="*/ 1227 h 30627"/>
                <a:gd name="csX5" fmla="*/ 117308 w 117511"/>
                <a:gd name="csY5" fmla="*/ 13863 h 30627"/>
                <a:gd name="csX6" fmla="*/ 103211 w 117511"/>
                <a:gd name="csY6" fmla="*/ 30627 h 3062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17511" h="30627">
                  <a:moveTo>
                    <a:pt x="103274" y="30627"/>
                  </a:moveTo>
                  <a:lnTo>
                    <a:pt x="12660" y="29929"/>
                  </a:lnTo>
                  <a:cubicBezTo>
                    <a:pt x="5421" y="29929"/>
                    <a:pt x="-421" y="20404"/>
                    <a:pt x="24" y="14879"/>
                  </a:cubicBezTo>
                  <a:cubicBezTo>
                    <a:pt x="1484" y="-3980"/>
                    <a:pt x="30567" y="401"/>
                    <a:pt x="44537" y="528"/>
                  </a:cubicBezTo>
                  <a:lnTo>
                    <a:pt x="100227" y="1227"/>
                  </a:lnTo>
                  <a:cubicBezTo>
                    <a:pt x="108736" y="1354"/>
                    <a:pt x="115213" y="4973"/>
                    <a:pt x="117308" y="13863"/>
                  </a:cubicBezTo>
                  <a:cubicBezTo>
                    <a:pt x="118705" y="19769"/>
                    <a:pt x="112799" y="30691"/>
                    <a:pt x="103211" y="30627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3" name="Dowolny kształt: kształt 92">
              <a:extLst>
                <a:ext uri="{FF2B5EF4-FFF2-40B4-BE49-F238E27FC236}">
                  <a16:creationId xmlns:a16="http://schemas.microsoft.com/office/drawing/2014/main" id="{04A2ECB5-AF4C-DB1C-CF71-D6DE9227BB39}"/>
                </a:ext>
              </a:extLst>
            </p:cNvPr>
            <p:cNvSpPr/>
            <p:nvPr/>
          </p:nvSpPr>
          <p:spPr>
            <a:xfrm>
              <a:off x="4633506" y="1328292"/>
              <a:ext cx="117127" cy="29273"/>
            </a:xfrm>
            <a:custGeom>
              <a:avLst/>
              <a:gdLst>
                <a:gd name="csX0" fmla="*/ 102451 w 117127"/>
                <a:gd name="csY0" fmla="*/ 29020 h 29273"/>
                <a:gd name="csX1" fmla="*/ 13741 w 117127"/>
                <a:gd name="csY1" fmla="*/ 29274 h 29273"/>
                <a:gd name="csX2" fmla="*/ 25 w 117127"/>
                <a:gd name="csY2" fmla="*/ 15558 h 29273"/>
                <a:gd name="csX3" fmla="*/ 12027 w 117127"/>
                <a:gd name="csY3" fmla="*/ 635 h 29273"/>
                <a:gd name="csX4" fmla="*/ 101498 w 117127"/>
                <a:gd name="csY4" fmla="*/ 0 h 29273"/>
                <a:gd name="csX5" fmla="*/ 117119 w 117127"/>
                <a:gd name="csY5" fmla="*/ 13970 h 29273"/>
                <a:gd name="csX6" fmla="*/ 102451 w 117127"/>
                <a:gd name="csY6" fmla="*/ 28956 h 292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17127" h="29273">
                  <a:moveTo>
                    <a:pt x="102451" y="29020"/>
                  </a:moveTo>
                  <a:lnTo>
                    <a:pt x="13741" y="29274"/>
                  </a:lnTo>
                  <a:cubicBezTo>
                    <a:pt x="6692" y="29274"/>
                    <a:pt x="533" y="21527"/>
                    <a:pt x="25" y="15558"/>
                  </a:cubicBezTo>
                  <a:cubicBezTo>
                    <a:pt x="-419" y="10160"/>
                    <a:pt x="5105" y="699"/>
                    <a:pt x="12027" y="635"/>
                  </a:cubicBezTo>
                  <a:lnTo>
                    <a:pt x="101498" y="0"/>
                  </a:lnTo>
                  <a:cubicBezTo>
                    <a:pt x="110134" y="0"/>
                    <a:pt x="116802" y="6033"/>
                    <a:pt x="117119" y="13970"/>
                  </a:cubicBezTo>
                  <a:cubicBezTo>
                    <a:pt x="117373" y="20701"/>
                    <a:pt x="111976" y="28956"/>
                    <a:pt x="102451" y="28956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4" name="Dowolny kształt: kształt 93">
              <a:extLst>
                <a:ext uri="{FF2B5EF4-FFF2-40B4-BE49-F238E27FC236}">
                  <a16:creationId xmlns:a16="http://schemas.microsoft.com/office/drawing/2014/main" id="{0B91755B-4A6C-EDC9-1708-106F447F674B}"/>
                </a:ext>
              </a:extLst>
            </p:cNvPr>
            <p:cNvSpPr/>
            <p:nvPr/>
          </p:nvSpPr>
          <p:spPr>
            <a:xfrm>
              <a:off x="4689735" y="1221148"/>
              <a:ext cx="45202" cy="45913"/>
            </a:xfrm>
            <a:custGeom>
              <a:avLst/>
              <a:gdLst>
                <a:gd name="csX0" fmla="*/ 15360 w 45202"/>
                <a:gd name="csY0" fmla="*/ 1354 h 45913"/>
                <a:gd name="csX1" fmla="*/ 44316 w 45202"/>
                <a:gd name="csY1" fmla="*/ 16657 h 45913"/>
                <a:gd name="csX2" fmla="*/ 29838 w 45202"/>
                <a:gd name="csY2" fmla="*/ 44597 h 45913"/>
                <a:gd name="csX3" fmla="*/ 1771 w 45202"/>
                <a:gd name="csY3" fmla="*/ 32088 h 45913"/>
                <a:gd name="csX4" fmla="*/ 15360 w 45202"/>
                <a:gd name="csY4" fmla="*/ 1417 h 4591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5202" h="45913">
                  <a:moveTo>
                    <a:pt x="15360" y="1354"/>
                  </a:moveTo>
                  <a:cubicBezTo>
                    <a:pt x="28886" y="-3409"/>
                    <a:pt x="41014" y="5037"/>
                    <a:pt x="44316" y="16657"/>
                  </a:cubicBezTo>
                  <a:cubicBezTo>
                    <a:pt x="47618" y="28278"/>
                    <a:pt x="41459" y="40279"/>
                    <a:pt x="29838" y="44597"/>
                  </a:cubicBezTo>
                  <a:cubicBezTo>
                    <a:pt x="18217" y="48915"/>
                    <a:pt x="5708" y="42057"/>
                    <a:pt x="1771" y="32088"/>
                  </a:cubicBezTo>
                  <a:cubicBezTo>
                    <a:pt x="-3119" y="19832"/>
                    <a:pt x="2342" y="5989"/>
                    <a:pt x="15360" y="1417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5" name="Dowolny kształt: kształt 94">
              <a:extLst>
                <a:ext uri="{FF2B5EF4-FFF2-40B4-BE49-F238E27FC236}">
                  <a16:creationId xmlns:a16="http://schemas.microsoft.com/office/drawing/2014/main" id="{436E3C6F-E1DB-8712-65B5-CBA968CCADF0}"/>
                </a:ext>
              </a:extLst>
            </p:cNvPr>
            <p:cNvSpPr/>
            <p:nvPr/>
          </p:nvSpPr>
          <p:spPr>
            <a:xfrm>
              <a:off x="5539182" y="1139548"/>
              <a:ext cx="44562" cy="44739"/>
            </a:xfrm>
            <a:custGeom>
              <a:avLst/>
              <a:gdLst>
                <a:gd name="csX0" fmla="*/ 16115 w 44562"/>
                <a:gd name="csY0" fmla="*/ 975 h 44739"/>
                <a:gd name="csX1" fmla="*/ 43674 w 44562"/>
                <a:gd name="csY1" fmla="*/ 15897 h 44739"/>
                <a:gd name="csX2" fmla="*/ 28561 w 44562"/>
                <a:gd name="csY2" fmla="*/ 43901 h 44739"/>
                <a:gd name="csX3" fmla="*/ 1319 w 44562"/>
                <a:gd name="csY3" fmla="*/ 29867 h 44739"/>
                <a:gd name="csX4" fmla="*/ 16115 w 44562"/>
                <a:gd name="csY4" fmla="*/ 975 h 4473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4562" h="44739">
                  <a:moveTo>
                    <a:pt x="16115" y="975"/>
                  </a:moveTo>
                  <a:cubicBezTo>
                    <a:pt x="29513" y="-2772"/>
                    <a:pt x="40435" y="4721"/>
                    <a:pt x="43674" y="15897"/>
                  </a:cubicBezTo>
                  <a:cubicBezTo>
                    <a:pt x="47103" y="27835"/>
                    <a:pt x="40308" y="40726"/>
                    <a:pt x="28561" y="43901"/>
                  </a:cubicBezTo>
                  <a:cubicBezTo>
                    <a:pt x="16813" y="47076"/>
                    <a:pt x="5320" y="40980"/>
                    <a:pt x="1319" y="29867"/>
                  </a:cubicBezTo>
                  <a:cubicBezTo>
                    <a:pt x="-2681" y="18755"/>
                    <a:pt x="2462" y="4848"/>
                    <a:pt x="16115" y="975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6" name="Dowolny kształt: kształt 95">
              <a:extLst>
                <a:ext uri="{FF2B5EF4-FFF2-40B4-BE49-F238E27FC236}">
                  <a16:creationId xmlns:a16="http://schemas.microsoft.com/office/drawing/2014/main" id="{BF2C27D8-5DA3-1D1F-AACA-BF09A0BAB22F}"/>
                </a:ext>
              </a:extLst>
            </p:cNvPr>
            <p:cNvSpPr/>
            <p:nvPr/>
          </p:nvSpPr>
          <p:spPr>
            <a:xfrm>
              <a:off x="5539959" y="1221681"/>
              <a:ext cx="44358" cy="45515"/>
            </a:xfrm>
            <a:custGeom>
              <a:avLst/>
              <a:gdLst>
                <a:gd name="csX0" fmla="*/ 20672 w 44358"/>
                <a:gd name="csY0" fmla="*/ 45461 h 45515"/>
                <a:gd name="csX1" fmla="*/ 98 w 44358"/>
                <a:gd name="csY1" fmla="*/ 21394 h 45515"/>
                <a:gd name="csX2" fmla="*/ 22767 w 44358"/>
                <a:gd name="csY2" fmla="*/ 58 h 45515"/>
                <a:gd name="csX3" fmla="*/ 44357 w 44358"/>
                <a:gd name="csY3" fmla="*/ 22855 h 45515"/>
                <a:gd name="csX4" fmla="*/ 20672 w 44358"/>
                <a:gd name="csY4" fmla="*/ 45461 h 455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4358" h="45515">
                  <a:moveTo>
                    <a:pt x="20672" y="45461"/>
                  </a:moveTo>
                  <a:cubicBezTo>
                    <a:pt x="7972" y="44635"/>
                    <a:pt x="-1045" y="32062"/>
                    <a:pt x="98" y="21394"/>
                  </a:cubicBezTo>
                  <a:cubicBezTo>
                    <a:pt x="1304" y="9964"/>
                    <a:pt x="10766" y="-894"/>
                    <a:pt x="22767" y="58"/>
                  </a:cubicBezTo>
                  <a:cubicBezTo>
                    <a:pt x="36293" y="1138"/>
                    <a:pt x="44230" y="10980"/>
                    <a:pt x="44357" y="22855"/>
                  </a:cubicBezTo>
                  <a:cubicBezTo>
                    <a:pt x="44484" y="34729"/>
                    <a:pt x="35657" y="46413"/>
                    <a:pt x="20672" y="45461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7" name="Dowolny kształt: kształt 96">
              <a:extLst>
                <a:ext uri="{FF2B5EF4-FFF2-40B4-BE49-F238E27FC236}">
                  <a16:creationId xmlns:a16="http://schemas.microsoft.com/office/drawing/2014/main" id="{9529AEEE-B50C-983F-329D-3C085584F3D3}"/>
                </a:ext>
              </a:extLst>
            </p:cNvPr>
            <p:cNvSpPr/>
            <p:nvPr/>
          </p:nvSpPr>
          <p:spPr>
            <a:xfrm>
              <a:off x="4690161" y="1139561"/>
              <a:ext cx="44799" cy="43343"/>
            </a:xfrm>
            <a:custGeom>
              <a:avLst/>
              <a:gdLst>
                <a:gd name="csX0" fmla="*/ 28205 w 44799"/>
                <a:gd name="csY0" fmla="*/ 42936 h 43343"/>
                <a:gd name="csX1" fmla="*/ 11 w 44799"/>
                <a:gd name="csY1" fmla="*/ 21473 h 43343"/>
                <a:gd name="csX2" fmla="*/ 26682 w 44799"/>
                <a:gd name="csY2" fmla="*/ 327 h 43343"/>
                <a:gd name="csX3" fmla="*/ 44779 w 44799"/>
                <a:gd name="csY3" fmla="*/ 19314 h 43343"/>
                <a:gd name="csX4" fmla="*/ 28205 w 44799"/>
                <a:gd name="csY4" fmla="*/ 42872 h 4334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4799" h="43343">
                  <a:moveTo>
                    <a:pt x="28205" y="42936"/>
                  </a:moveTo>
                  <a:cubicBezTo>
                    <a:pt x="12140" y="45476"/>
                    <a:pt x="-433" y="35887"/>
                    <a:pt x="11" y="21473"/>
                  </a:cubicBezTo>
                  <a:cubicBezTo>
                    <a:pt x="392" y="8011"/>
                    <a:pt x="11568" y="-1959"/>
                    <a:pt x="26682" y="327"/>
                  </a:cubicBezTo>
                  <a:cubicBezTo>
                    <a:pt x="36778" y="1851"/>
                    <a:pt x="44461" y="9916"/>
                    <a:pt x="44779" y="19314"/>
                  </a:cubicBezTo>
                  <a:cubicBezTo>
                    <a:pt x="45160" y="29791"/>
                    <a:pt x="40397" y="40967"/>
                    <a:pt x="28205" y="42872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8" name="Dowolny kształt: kształt 97">
              <a:extLst>
                <a:ext uri="{FF2B5EF4-FFF2-40B4-BE49-F238E27FC236}">
                  <a16:creationId xmlns:a16="http://schemas.microsoft.com/office/drawing/2014/main" id="{7B65ABBF-8FFE-CD6A-105A-9CB07E6C0467}"/>
                </a:ext>
              </a:extLst>
            </p:cNvPr>
            <p:cNvSpPr/>
            <p:nvPr/>
          </p:nvSpPr>
          <p:spPr>
            <a:xfrm>
              <a:off x="4649502" y="1180963"/>
              <a:ext cx="43927" cy="44332"/>
            </a:xfrm>
            <a:custGeom>
              <a:avLst/>
              <a:gdLst>
                <a:gd name="csX0" fmla="*/ 13556 w 43927"/>
                <a:gd name="csY0" fmla="*/ 1660 h 44332"/>
                <a:gd name="csX1" fmla="*/ 42830 w 43927"/>
                <a:gd name="csY1" fmla="*/ 14487 h 44332"/>
                <a:gd name="csX2" fmla="*/ 29114 w 43927"/>
                <a:gd name="csY2" fmla="*/ 43253 h 44332"/>
                <a:gd name="csX3" fmla="*/ 1872 w 43927"/>
                <a:gd name="csY3" fmla="*/ 31251 h 44332"/>
                <a:gd name="csX4" fmla="*/ 13556 w 43927"/>
                <a:gd name="csY4" fmla="*/ 1660 h 443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3927" h="44332">
                  <a:moveTo>
                    <a:pt x="13556" y="1660"/>
                  </a:moveTo>
                  <a:cubicBezTo>
                    <a:pt x="26701" y="-3039"/>
                    <a:pt x="39020" y="2549"/>
                    <a:pt x="42830" y="14487"/>
                  </a:cubicBezTo>
                  <a:cubicBezTo>
                    <a:pt x="46195" y="25028"/>
                    <a:pt x="41877" y="38617"/>
                    <a:pt x="29114" y="43253"/>
                  </a:cubicBezTo>
                  <a:cubicBezTo>
                    <a:pt x="19779" y="46618"/>
                    <a:pt x="7016" y="41983"/>
                    <a:pt x="1872" y="31251"/>
                  </a:cubicBezTo>
                  <a:cubicBezTo>
                    <a:pt x="-2763" y="21599"/>
                    <a:pt x="1237" y="6042"/>
                    <a:pt x="13556" y="1660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9" name="Dowolny kształt: kształt 98">
              <a:extLst>
                <a:ext uri="{FF2B5EF4-FFF2-40B4-BE49-F238E27FC236}">
                  <a16:creationId xmlns:a16="http://schemas.microsoft.com/office/drawing/2014/main" id="{CF36E312-C69A-8F8E-C268-C247A572D09E}"/>
                </a:ext>
              </a:extLst>
            </p:cNvPr>
            <p:cNvSpPr/>
            <p:nvPr/>
          </p:nvSpPr>
          <p:spPr>
            <a:xfrm>
              <a:off x="5581025" y="1181410"/>
              <a:ext cx="43989" cy="44338"/>
            </a:xfrm>
            <a:custGeom>
              <a:avLst/>
              <a:gdLst>
                <a:gd name="csX0" fmla="*/ 41899 w 43989"/>
                <a:gd name="csY0" fmla="*/ 30804 h 44338"/>
                <a:gd name="csX1" fmla="*/ 21325 w 43989"/>
                <a:gd name="csY1" fmla="*/ 44330 h 44338"/>
                <a:gd name="csX2" fmla="*/ 815 w 43989"/>
                <a:gd name="csY2" fmla="*/ 29280 h 44338"/>
                <a:gd name="csX3" fmla="*/ 9260 w 43989"/>
                <a:gd name="csY3" fmla="*/ 4198 h 44338"/>
                <a:gd name="csX4" fmla="*/ 34978 w 43989"/>
                <a:gd name="csY4" fmla="*/ 4007 h 44338"/>
                <a:gd name="csX5" fmla="*/ 41899 w 43989"/>
                <a:gd name="csY5" fmla="*/ 30741 h 44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43989" h="44338">
                  <a:moveTo>
                    <a:pt x="41899" y="30804"/>
                  </a:moveTo>
                  <a:cubicBezTo>
                    <a:pt x="38153" y="39313"/>
                    <a:pt x="29009" y="44584"/>
                    <a:pt x="21325" y="44330"/>
                  </a:cubicBezTo>
                  <a:cubicBezTo>
                    <a:pt x="12118" y="44012"/>
                    <a:pt x="3101" y="38678"/>
                    <a:pt x="815" y="29280"/>
                  </a:cubicBezTo>
                  <a:cubicBezTo>
                    <a:pt x="-1598" y="19184"/>
                    <a:pt x="1386" y="9405"/>
                    <a:pt x="9260" y="4198"/>
                  </a:cubicBezTo>
                  <a:cubicBezTo>
                    <a:pt x="17134" y="-1009"/>
                    <a:pt x="26723" y="-1708"/>
                    <a:pt x="34978" y="4007"/>
                  </a:cubicBezTo>
                  <a:cubicBezTo>
                    <a:pt x="42534" y="9278"/>
                    <a:pt x="46789" y="19628"/>
                    <a:pt x="41899" y="30741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0" name="Dowolny kształt: kształt 99">
              <a:extLst>
                <a:ext uri="{FF2B5EF4-FFF2-40B4-BE49-F238E27FC236}">
                  <a16:creationId xmlns:a16="http://schemas.microsoft.com/office/drawing/2014/main" id="{F7F2A6D0-D6D8-F0B3-2216-1289EFBC0E9B}"/>
                </a:ext>
              </a:extLst>
            </p:cNvPr>
            <p:cNvSpPr/>
            <p:nvPr/>
          </p:nvSpPr>
          <p:spPr>
            <a:xfrm>
              <a:off x="5498836" y="1181299"/>
              <a:ext cx="43747" cy="43986"/>
            </a:xfrm>
            <a:custGeom>
              <a:avLst/>
              <a:gdLst>
                <a:gd name="csX0" fmla="*/ 14868 w 43747"/>
                <a:gd name="csY0" fmla="*/ 1325 h 43986"/>
                <a:gd name="csX1" fmla="*/ 42745 w 43747"/>
                <a:gd name="csY1" fmla="*/ 15549 h 43986"/>
                <a:gd name="csX2" fmla="*/ 28394 w 43747"/>
                <a:gd name="csY2" fmla="*/ 43171 h 43986"/>
                <a:gd name="csX3" fmla="*/ 1470 w 43747"/>
                <a:gd name="csY3" fmla="*/ 30090 h 43986"/>
                <a:gd name="csX4" fmla="*/ 14805 w 43747"/>
                <a:gd name="csY4" fmla="*/ 1261 h 4398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3747" h="43986">
                  <a:moveTo>
                    <a:pt x="14868" y="1325"/>
                  </a:moveTo>
                  <a:cubicBezTo>
                    <a:pt x="27822" y="-3247"/>
                    <a:pt x="39951" y="4627"/>
                    <a:pt x="42745" y="15549"/>
                  </a:cubicBezTo>
                  <a:cubicBezTo>
                    <a:pt x="45920" y="27931"/>
                    <a:pt x="41665" y="39171"/>
                    <a:pt x="28394" y="43171"/>
                  </a:cubicBezTo>
                  <a:cubicBezTo>
                    <a:pt x="18488" y="46156"/>
                    <a:pt x="5724" y="40758"/>
                    <a:pt x="1470" y="30090"/>
                  </a:cubicBezTo>
                  <a:cubicBezTo>
                    <a:pt x="-2785" y="19422"/>
                    <a:pt x="2359" y="5643"/>
                    <a:pt x="14805" y="1261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1" name="Dowolny kształt: kształt 100">
              <a:extLst>
                <a:ext uri="{FF2B5EF4-FFF2-40B4-BE49-F238E27FC236}">
                  <a16:creationId xmlns:a16="http://schemas.microsoft.com/office/drawing/2014/main" id="{2FA40279-A554-5765-CBB6-778D3FBB67B4}"/>
                </a:ext>
              </a:extLst>
            </p:cNvPr>
            <p:cNvSpPr/>
            <p:nvPr/>
          </p:nvSpPr>
          <p:spPr>
            <a:xfrm>
              <a:off x="4731516" y="1181061"/>
              <a:ext cx="43685" cy="43401"/>
            </a:xfrm>
            <a:custGeom>
              <a:avLst/>
              <a:gdLst>
                <a:gd name="csX0" fmla="*/ 13458 w 43685"/>
                <a:gd name="csY0" fmla="*/ 1499 h 43401"/>
                <a:gd name="csX1" fmla="*/ 42604 w 43685"/>
                <a:gd name="csY1" fmla="*/ 14580 h 43401"/>
                <a:gd name="csX2" fmla="*/ 29968 w 43685"/>
                <a:gd name="csY2" fmla="*/ 42203 h 43401"/>
                <a:gd name="csX3" fmla="*/ 1456 w 43685"/>
                <a:gd name="csY3" fmla="*/ 29884 h 43401"/>
                <a:gd name="csX4" fmla="*/ 13458 w 43685"/>
                <a:gd name="csY4" fmla="*/ 1499 h 434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3685" h="43401">
                  <a:moveTo>
                    <a:pt x="13458" y="1499"/>
                  </a:moveTo>
                  <a:cubicBezTo>
                    <a:pt x="26285" y="-3009"/>
                    <a:pt x="38921" y="3024"/>
                    <a:pt x="42604" y="14580"/>
                  </a:cubicBezTo>
                  <a:cubicBezTo>
                    <a:pt x="45970" y="25185"/>
                    <a:pt x="41398" y="38520"/>
                    <a:pt x="29968" y="42203"/>
                  </a:cubicBezTo>
                  <a:cubicBezTo>
                    <a:pt x="19237" y="45632"/>
                    <a:pt x="6092" y="41759"/>
                    <a:pt x="1456" y="29884"/>
                  </a:cubicBezTo>
                  <a:cubicBezTo>
                    <a:pt x="-2290" y="20296"/>
                    <a:pt x="1012" y="5881"/>
                    <a:pt x="13458" y="1499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" name="Dowolny kształt: kształt 101">
              <a:extLst>
                <a:ext uri="{FF2B5EF4-FFF2-40B4-BE49-F238E27FC236}">
                  <a16:creationId xmlns:a16="http://schemas.microsoft.com/office/drawing/2014/main" id="{06A3E98F-2963-280F-AB88-539BC3B197D2}"/>
                </a:ext>
              </a:extLst>
            </p:cNvPr>
            <p:cNvSpPr/>
            <p:nvPr/>
          </p:nvSpPr>
          <p:spPr>
            <a:xfrm>
              <a:off x="4775194" y="972486"/>
              <a:ext cx="723027" cy="729698"/>
            </a:xfrm>
            <a:custGeom>
              <a:avLst/>
              <a:gdLst>
                <a:gd name="csX0" fmla="*/ 643070 w 723027"/>
                <a:gd name="csY0" fmla="*/ 135716 h 729698"/>
                <a:gd name="csX1" fmla="*/ 527437 w 723027"/>
                <a:gd name="csY1" fmla="*/ 39577 h 729698"/>
                <a:gd name="csX2" fmla="*/ 139261 w 723027"/>
                <a:gd name="csY2" fmla="*/ 75645 h 729698"/>
                <a:gd name="csX3" fmla="*/ 18167 w 723027"/>
                <a:gd name="csY3" fmla="*/ 250270 h 729698"/>
                <a:gd name="csX4" fmla="*/ 133 w 723027"/>
                <a:gd name="csY4" fmla="*/ 355997 h 729698"/>
                <a:gd name="csX5" fmla="*/ 330587 w 723027"/>
                <a:gd name="csY5" fmla="*/ 728425 h 729698"/>
                <a:gd name="csX6" fmla="*/ 395674 w 723027"/>
                <a:gd name="csY6" fmla="*/ 728298 h 729698"/>
                <a:gd name="csX7" fmla="*/ 618496 w 723027"/>
                <a:gd name="csY7" fmla="*/ 622698 h 729698"/>
                <a:gd name="csX8" fmla="*/ 708094 w 723027"/>
                <a:gd name="csY8" fmla="*/ 471504 h 729698"/>
                <a:gd name="csX9" fmla="*/ 643007 w 723027"/>
                <a:gd name="csY9" fmla="*/ 135652 h 729698"/>
                <a:gd name="csX10" fmla="*/ 376688 w 723027"/>
                <a:gd name="csY10" fmla="*/ 32592 h 729698"/>
                <a:gd name="csX11" fmla="*/ 481082 w 723027"/>
                <a:gd name="csY11" fmla="*/ 54690 h 729698"/>
                <a:gd name="csX12" fmla="*/ 642372 w 723027"/>
                <a:gd name="csY12" fmla="*/ 191596 h 729698"/>
                <a:gd name="csX13" fmla="*/ 684472 w 723027"/>
                <a:gd name="csY13" fmla="*/ 304626 h 729698"/>
                <a:gd name="csX14" fmla="*/ 689298 w 723027"/>
                <a:gd name="csY14" fmla="*/ 349584 h 729698"/>
                <a:gd name="csX15" fmla="*/ 656532 w 723027"/>
                <a:gd name="csY15" fmla="*/ 349012 h 729698"/>
                <a:gd name="csX16" fmla="*/ 486670 w 723027"/>
                <a:gd name="csY16" fmla="*/ 96155 h 729698"/>
                <a:gd name="csX17" fmla="*/ 376243 w 723027"/>
                <a:gd name="csY17" fmla="*/ 68723 h 729698"/>
                <a:gd name="csX18" fmla="*/ 376688 w 723027"/>
                <a:gd name="csY18" fmla="*/ 32592 h 729698"/>
                <a:gd name="csX19" fmla="*/ 51949 w 723027"/>
                <a:gd name="csY19" fmla="*/ 253318 h 729698"/>
                <a:gd name="csX20" fmla="*/ 282581 w 723027"/>
                <a:gd name="csY20" fmla="*/ 40593 h 729698"/>
                <a:gd name="csX21" fmla="*/ 346843 w 723027"/>
                <a:gd name="csY21" fmla="*/ 32211 h 729698"/>
                <a:gd name="csX22" fmla="*/ 346843 w 723027"/>
                <a:gd name="csY22" fmla="*/ 69168 h 729698"/>
                <a:gd name="csX23" fmla="*/ 69030 w 723027"/>
                <a:gd name="csY23" fmla="*/ 349139 h 729698"/>
                <a:gd name="csX24" fmla="*/ 33534 w 723027"/>
                <a:gd name="csY24" fmla="*/ 349457 h 729698"/>
                <a:gd name="csX25" fmla="*/ 51949 w 723027"/>
                <a:gd name="csY25" fmla="*/ 253381 h 729698"/>
                <a:gd name="csX26" fmla="*/ 376497 w 723027"/>
                <a:gd name="csY26" fmla="*/ 697119 h 729698"/>
                <a:gd name="csX27" fmla="*/ 375926 w 723027"/>
                <a:gd name="csY27" fmla="*/ 661877 h 729698"/>
                <a:gd name="csX28" fmla="*/ 600589 w 723027"/>
                <a:gd name="csY28" fmla="*/ 538560 h 729698"/>
                <a:gd name="csX29" fmla="*/ 570680 w 723027"/>
                <a:gd name="csY29" fmla="*/ 548847 h 729698"/>
                <a:gd name="csX30" fmla="*/ 552392 w 723027"/>
                <a:gd name="csY30" fmla="*/ 548847 h 729698"/>
                <a:gd name="csX31" fmla="*/ 492385 w 723027"/>
                <a:gd name="csY31" fmla="*/ 596091 h 729698"/>
                <a:gd name="csX32" fmla="*/ 260991 w 723027"/>
                <a:gd name="csY32" fmla="*/ 610251 h 729698"/>
                <a:gd name="csX33" fmla="*/ 172345 w 723027"/>
                <a:gd name="csY33" fmla="*/ 548847 h 729698"/>
                <a:gd name="csX34" fmla="*/ 150882 w 723027"/>
                <a:gd name="csY34" fmla="*/ 548847 h 729698"/>
                <a:gd name="csX35" fmla="*/ 127323 w 723027"/>
                <a:gd name="csY35" fmla="*/ 542751 h 729698"/>
                <a:gd name="csX36" fmla="*/ 212540 w 723027"/>
                <a:gd name="csY36" fmla="*/ 620030 h 729698"/>
                <a:gd name="csX37" fmla="*/ 324110 w 723027"/>
                <a:gd name="csY37" fmla="*/ 659147 h 729698"/>
                <a:gd name="csX38" fmla="*/ 346970 w 723027"/>
                <a:gd name="csY38" fmla="*/ 662258 h 729698"/>
                <a:gd name="csX39" fmla="*/ 346970 w 723027"/>
                <a:gd name="csY39" fmla="*/ 697056 h 729698"/>
                <a:gd name="csX40" fmla="*/ 32073 w 723027"/>
                <a:gd name="csY40" fmla="*/ 378730 h 729698"/>
                <a:gd name="csX41" fmla="*/ 68903 w 723027"/>
                <a:gd name="csY41" fmla="*/ 378730 h 729698"/>
                <a:gd name="csX42" fmla="*/ 102304 w 723027"/>
                <a:gd name="csY42" fmla="*/ 503444 h 729698"/>
                <a:gd name="csX43" fmla="*/ 102114 w 723027"/>
                <a:gd name="csY43" fmla="*/ 500015 h 729698"/>
                <a:gd name="csX44" fmla="*/ 117989 w 723027"/>
                <a:gd name="csY44" fmla="*/ 464074 h 729698"/>
                <a:gd name="csX45" fmla="*/ 103320 w 723027"/>
                <a:gd name="csY45" fmla="*/ 317262 h 729698"/>
                <a:gd name="csX46" fmla="*/ 252672 w 723027"/>
                <a:gd name="csY46" fmla="*/ 122000 h 729698"/>
                <a:gd name="csX47" fmla="*/ 518229 w 723027"/>
                <a:gd name="csY47" fmla="*/ 150448 h 729698"/>
                <a:gd name="csX48" fmla="*/ 612146 w 723027"/>
                <a:gd name="csY48" fmla="*/ 280877 h 729698"/>
                <a:gd name="csX49" fmla="*/ 624592 w 723027"/>
                <a:gd name="csY49" fmla="*/ 378540 h 729698"/>
                <a:gd name="csX50" fmla="*/ 605034 w 723027"/>
                <a:gd name="csY50" fmla="*/ 465471 h 729698"/>
                <a:gd name="csX51" fmla="*/ 619385 w 723027"/>
                <a:gd name="csY51" fmla="*/ 500015 h 729698"/>
                <a:gd name="csX52" fmla="*/ 618115 w 723027"/>
                <a:gd name="csY52" fmla="*/ 510937 h 729698"/>
                <a:gd name="csX53" fmla="*/ 656405 w 723027"/>
                <a:gd name="csY53" fmla="*/ 379238 h 729698"/>
                <a:gd name="csX54" fmla="*/ 690505 w 723027"/>
                <a:gd name="csY54" fmla="*/ 379238 h 729698"/>
                <a:gd name="csX55" fmla="*/ 376370 w 723027"/>
                <a:gd name="csY55" fmla="*/ 697056 h 7296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</a:cxnLst>
              <a:rect l="l" t="t" r="r" b="b"/>
              <a:pathLst>
                <a:path w="723027" h="729698">
                  <a:moveTo>
                    <a:pt x="643070" y="135716"/>
                  </a:moveTo>
                  <a:cubicBezTo>
                    <a:pt x="610558" y="96092"/>
                    <a:pt x="573220" y="63072"/>
                    <a:pt x="527437" y="39577"/>
                  </a:cubicBezTo>
                  <a:cubicBezTo>
                    <a:pt x="404437" y="-23542"/>
                    <a:pt x="248354" y="-10906"/>
                    <a:pt x="139261" y="75645"/>
                  </a:cubicBezTo>
                  <a:cubicBezTo>
                    <a:pt x="81667" y="121365"/>
                    <a:pt x="41535" y="180547"/>
                    <a:pt x="18167" y="250270"/>
                  </a:cubicBezTo>
                  <a:cubicBezTo>
                    <a:pt x="6673" y="284496"/>
                    <a:pt x="1149" y="319231"/>
                    <a:pt x="133" y="355997"/>
                  </a:cubicBezTo>
                  <a:cubicBezTo>
                    <a:pt x="-5011" y="544465"/>
                    <a:pt x="139769" y="712106"/>
                    <a:pt x="330587" y="728425"/>
                  </a:cubicBezTo>
                  <a:cubicBezTo>
                    <a:pt x="352494" y="730266"/>
                    <a:pt x="373894" y="730012"/>
                    <a:pt x="395674" y="728298"/>
                  </a:cubicBezTo>
                  <a:cubicBezTo>
                    <a:pt x="477716" y="721948"/>
                    <a:pt x="561282" y="681498"/>
                    <a:pt x="618496" y="622698"/>
                  </a:cubicBezTo>
                  <a:cubicBezTo>
                    <a:pt x="659834" y="580216"/>
                    <a:pt x="691584" y="529035"/>
                    <a:pt x="708094" y="471504"/>
                  </a:cubicBezTo>
                  <a:cubicBezTo>
                    <a:pt x="741178" y="356378"/>
                    <a:pt x="719207" y="228489"/>
                    <a:pt x="643007" y="135652"/>
                  </a:cubicBezTo>
                  <a:close/>
                  <a:moveTo>
                    <a:pt x="376688" y="32592"/>
                  </a:moveTo>
                  <a:cubicBezTo>
                    <a:pt x="413962" y="32020"/>
                    <a:pt x="447046" y="41482"/>
                    <a:pt x="481082" y="54690"/>
                  </a:cubicBezTo>
                  <a:cubicBezTo>
                    <a:pt x="549027" y="81106"/>
                    <a:pt x="604208" y="129683"/>
                    <a:pt x="642372" y="191596"/>
                  </a:cubicBezTo>
                  <a:cubicBezTo>
                    <a:pt x="664152" y="226902"/>
                    <a:pt x="678122" y="263414"/>
                    <a:pt x="684472" y="304626"/>
                  </a:cubicBezTo>
                  <a:cubicBezTo>
                    <a:pt x="686885" y="320120"/>
                    <a:pt x="690568" y="334344"/>
                    <a:pt x="689298" y="349584"/>
                  </a:cubicBezTo>
                  <a:cubicBezTo>
                    <a:pt x="677043" y="350219"/>
                    <a:pt x="667518" y="350282"/>
                    <a:pt x="656532" y="349012"/>
                  </a:cubicBezTo>
                  <a:cubicBezTo>
                    <a:pt x="649039" y="237443"/>
                    <a:pt x="587381" y="144352"/>
                    <a:pt x="486670" y="96155"/>
                  </a:cubicBezTo>
                  <a:cubicBezTo>
                    <a:pt x="451491" y="79328"/>
                    <a:pt x="415359" y="71644"/>
                    <a:pt x="376243" y="68723"/>
                  </a:cubicBezTo>
                  <a:lnTo>
                    <a:pt x="376688" y="32592"/>
                  </a:lnTo>
                  <a:close/>
                  <a:moveTo>
                    <a:pt x="51949" y="253318"/>
                  </a:moveTo>
                  <a:cubicBezTo>
                    <a:pt x="88588" y="147781"/>
                    <a:pt x="174313" y="68215"/>
                    <a:pt x="282581" y="40593"/>
                  </a:cubicBezTo>
                  <a:cubicBezTo>
                    <a:pt x="304044" y="35132"/>
                    <a:pt x="323221" y="31893"/>
                    <a:pt x="346843" y="32211"/>
                  </a:cubicBezTo>
                  <a:lnTo>
                    <a:pt x="346843" y="69168"/>
                  </a:lnTo>
                  <a:cubicBezTo>
                    <a:pt x="194760" y="74565"/>
                    <a:pt x="76206" y="196295"/>
                    <a:pt x="69030" y="349139"/>
                  </a:cubicBezTo>
                  <a:cubicBezTo>
                    <a:pt x="57156" y="349965"/>
                    <a:pt x="45662" y="350092"/>
                    <a:pt x="33534" y="349457"/>
                  </a:cubicBezTo>
                  <a:cubicBezTo>
                    <a:pt x="34423" y="314595"/>
                    <a:pt x="41090" y="284623"/>
                    <a:pt x="51949" y="253381"/>
                  </a:cubicBezTo>
                  <a:close/>
                  <a:moveTo>
                    <a:pt x="376497" y="697119"/>
                  </a:moveTo>
                  <a:lnTo>
                    <a:pt x="375926" y="661877"/>
                  </a:lnTo>
                  <a:cubicBezTo>
                    <a:pt x="469969" y="655527"/>
                    <a:pt x="550170" y="608981"/>
                    <a:pt x="600589" y="538560"/>
                  </a:cubicBezTo>
                  <a:cubicBezTo>
                    <a:pt x="592334" y="544973"/>
                    <a:pt x="581983" y="548847"/>
                    <a:pt x="570680" y="548847"/>
                  </a:cubicBezTo>
                  <a:lnTo>
                    <a:pt x="552392" y="548847"/>
                  </a:lnTo>
                  <a:cubicBezTo>
                    <a:pt x="535057" y="567325"/>
                    <a:pt x="515054" y="583137"/>
                    <a:pt x="492385" y="596091"/>
                  </a:cubicBezTo>
                  <a:cubicBezTo>
                    <a:pt x="420884" y="636794"/>
                    <a:pt x="337000" y="643271"/>
                    <a:pt x="260991" y="610251"/>
                  </a:cubicBezTo>
                  <a:cubicBezTo>
                    <a:pt x="226256" y="595202"/>
                    <a:pt x="196538" y="574120"/>
                    <a:pt x="172345" y="548847"/>
                  </a:cubicBezTo>
                  <a:lnTo>
                    <a:pt x="150882" y="548847"/>
                  </a:lnTo>
                  <a:cubicBezTo>
                    <a:pt x="142309" y="548847"/>
                    <a:pt x="134308" y="546624"/>
                    <a:pt x="127323" y="542751"/>
                  </a:cubicBezTo>
                  <a:cubicBezTo>
                    <a:pt x="150247" y="573231"/>
                    <a:pt x="179076" y="599584"/>
                    <a:pt x="212540" y="620030"/>
                  </a:cubicBezTo>
                  <a:cubicBezTo>
                    <a:pt x="246640" y="640922"/>
                    <a:pt x="284359" y="653749"/>
                    <a:pt x="324110" y="659147"/>
                  </a:cubicBezTo>
                  <a:lnTo>
                    <a:pt x="346970" y="662258"/>
                  </a:lnTo>
                  <a:lnTo>
                    <a:pt x="346970" y="697056"/>
                  </a:lnTo>
                  <a:cubicBezTo>
                    <a:pt x="174123" y="690134"/>
                    <a:pt x="42741" y="548085"/>
                    <a:pt x="32073" y="378730"/>
                  </a:cubicBezTo>
                  <a:lnTo>
                    <a:pt x="68903" y="378730"/>
                  </a:lnTo>
                  <a:cubicBezTo>
                    <a:pt x="70491" y="423371"/>
                    <a:pt x="82302" y="465662"/>
                    <a:pt x="102304" y="503444"/>
                  </a:cubicBezTo>
                  <a:cubicBezTo>
                    <a:pt x="102241" y="502301"/>
                    <a:pt x="102114" y="501158"/>
                    <a:pt x="102114" y="500015"/>
                  </a:cubicBezTo>
                  <a:cubicBezTo>
                    <a:pt x="102114" y="485791"/>
                    <a:pt x="108273" y="472964"/>
                    <a:pt x="117989" y="464074"/>
                  </a:cubicBezTo>
                  <a:cubicBezTo>
                    <a:pt x="100018" y="418672"/>
                    <a:pt x="94494" y="368126"/>
                    <a:pt x="103320" y="317262"/>
                  </a:cubicBezTo>
                  <a:cubicBezTo>
                    <a:pt x="117544" y="235474"/>
                    <a:pt x="172218" y="158322"/>
                    <a:pt x="252672" y="122000"/>
                  </a:cubicBezTo>
                  <a:cubicBezTo>
                    <a:pt x="339159" y="83011"/>
                    <a:pt x="442220" y="93742"/>
                    <a:pt x="518229" y="150448"/>
                  </a:cubicBezTo>
                  <a:cubicBezTo>
                    <a:pt x="562552" y="183531"/>
                    <a:pt x="594302" y="229124"/>
                    <a:pt x="612146" y="280877"/>
                  </a:cubicBezTo>
                  <a:cubicBezTo>
                    <a:pt x="623068" y="312500"/>
                    <a:pt x="625290" y="345139"/>
                    <a:pt x="624592" y="378540"/>
                  </a:cubicBezTo>
                  <a:cubicBezTo>
                    <a:pt x="623957" y="409083"/>
                    <a:pt x="616654" y="437341"/>
                    <a:pt x="605034" y="465471"/>
                  </a:cubicBezTo>
                  <a:cubicBezTo>
                    <a:pt x="613924" y="474298"/>
                    <a:pt x="619385" y="486553"/>
                    <a:pt x="619385" y="500015"/>
                  </a:cubicBezTo>
                  <a:cubicBezTo>
                    <a:pt x="619385" y="503762"/>
                    <a:pt x="618940" y="507445"/>
                    <a:pt x="618115" y="510937"/>
                  </a:cubicBezTo>
                  <a:cubicBezTo>
                    <a:pt x="639895" y="472012"/>
                    <a:pt x="653421" y="427435"/>
                    <a:pt x="656405" y="379238"/>
                  </a:cubicBezTo>
                  <a:lnTo>
                    <a:pt x="690505" y="379238"/>
                  </a:lnTo>
                  <a:cubicBezTo>
                    <a:pt x="684345" y="546307"/>
                    <a:pt x="548328" y="691341"/>
                    <a:pt x="376370" y="697056"/>
                  </a:cubicBez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" name="Dowolny kształt: kształt 102">
              <a:extLst>
                <a:ext uri="{FF2B5EF4-FFF2-40B4-BE49-F238E27FC236}">
                  <a16:creationId xmlns:a16="http://schemas.microsoft.com/office/drawing/2014/main" id="{CC670423-D80B-532D-F50E-F0F3227CBDAC}"/>
                </a:ext>
              </a:extLst>
            </p:cNvPr>
            <p:cNvSpPr/>
            <p:nvPr/>
          </p:nvSpPr>
          <p:spPr>
            <a:xfrm>
              <a:off x="4860607" y="1407033"/>
              <a:ext cx="550735" cy="130936"/>
            </a:xfrm>
            <a:custGeom>
              <a:avLst/>
              <a:gdLst>
                <a:gd name="csX0" fmla="*/ 485267 w 550735"/>
                <a:gd name="csY0" fmla="*/ 130937 h 130936"/>
                <a:gd name="csX1" fmla="*/ 65468 w 550735"/>
                <a:gd name="csY1" fmla="*/ 130937 h 130936"/>
                <a:gd name="csX2" fmla="*/ 0 w 550735"/>
                <a:gd name="csY2" fmla="*/ 65468 h 130936"/>
                <a:gd name="csX3" fmla="*/ 65468 w 550735"/>
                <a:gd name="csY3" fmla="*/ 0 h 130936"/>
                <a:gd name="csX4" fmla="*/ 485267 w 550735"/>
                <a:gd name="csY4" fmla="*/ 0 h 130936"/>
                <a:gd name="csX5" fmla="*/ 550735 w 550735"/>
                <a:gd name="csY5" fmla="*/ 65468 h 130936"/>
                <a:gd name="csX6" fmla="*/ 485267 w 550735"/>
                <a:gd name="csY6" fmla="*/ 130937 h 130936"/>
                <a:gd name="csX7" fmla="*/ 65468 w 550735"/>
                <a:gd name="csY7" fmla="*/ 33401 h 130936"/>
                <a:gd name="csX8" fmla="*/ 33401 w 550735"/>
                <a:gd name="csY8" fmla="*/ 65468 h 130936"/>
                <a:gd name="csX9" fmla="*/ 65468 w 550735"/>
                <a:gd name="csY9" fmla="*/ 97536 h 130936"/>
                <a:gd name="csX10" fmla="*/ 485267 w 550735"/>
                <a:gd name="csY10" fmla="*/ 97536 h 130936"/>
                <a:gd name="csX11" fmla="*/ 517334 w 550735"/>
                <a:gd name="csY11" fmla="*/ 65468 h 130936"/>
                <a:gd name="csX12" fmla="*/ 485267 w 550735"/>
                <a:gd name="csY12" fmla="*/ 33401 h 130936"/>
                <a:gd name="csX13" fmla="*/ 65468 w 550735"/>
                <a:gd name="csY13" fmla="*/ 33401 h 1309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50735" h="130936">
                  <a:moveTo>
                    <a:pt x="485267" y="130937"/>
                  </a:moveTo>
                  <a:lnTo>
                    <a:pt x="65468" y="130937"/>
                  </a:lnTo>
                  <a:cubicBezTo>
                    <a:pt x="29337" y="130937"/>
                    <a:pt x="0" y="101537"/>
                    <a:pt x="0" y="65468"/>
                  </a:cubicBezTo>
                  <a:cubicBezTo>
                    <a:pt x="0" y="29401"/>
                    <a:pt x="29401" y="0"/>
                    <a:pt x="65468" y="0"/>
                  </a:cubicBezTo>
                  <a:lnTo>
                    <a:pt x="485267" y="0"/>
                  </a:lnTo>
                  <a:cubicBezTo>
                    <a:pt x="521398" y="0"/>
                    <a:pt x="550735" y="29401"/>
                    <a:pt x="550735" y="65468"/>
                  </a:cubicBezTo>
                  <a:cubicBezTo>
                    <a:pt x="550735" y="101537"/>
                    <a:pt x="521335" y="130937"/>
                    <a:pt x="485267" y="130937"/>
                  </a:cubicBezTo>
                  <a:close/>
                  <a:moveTo>
                    <a:pt x="65468" y="33401"/>
                  </a:moveTo>
                  <a:cubicBezTo>
                    <a:pt x="47752" y="33401"/>
                    <a:pt x="33401" y="47815"/>
                    <a:pt x="33401" y="65468"/>
                  </a:cubicBezTo>
                  <a:cubicBezTo>
                    <a:pt x="33401" y="83121"/>
                    <a:pt x="47815" y="97536"/>
                    <a:pt x="65468" y="97536"/>
                  </a:cubicBezTo>
                  <a:lnTo>
                    <a:pt x="485267" y="97536"/>
                  </a:lnTo>
                  <a:cubicBezTo>
                    <a:pt x="502983" y="97536"/>
                    <a:pt x="517334" y="83121"/>
                    <a:pt x="517334" y="65468"/>
                  </a:cubicBezTo>
                  <a:cubicBezTo>
                    <a:pt x="517334" y="47815"/>
                    <a:pt x="502920" y="33401"/>
                    <a:pt x="485267" y="33401"/>
                  </a:cubicBezTo>
                  <a:lnTo>
                    <a:pt x="65468" y="33401"/>
                  </a:ln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7" name="Dowolny kształt: kształt 26">
            <a:extLst>
              <a:ext uri="{FF2B5EF4-FFF2-40B4-BE49-F238E27FC236}">
                <a16:creationId xmlns:a16="http://schemas.microsoft.com/office/drawing/2014/main" id="{70D870DD-CB77-77AC-9BC0-E247A01DD671}"/>
              </a:ext>
            </a:extLst>
          </p:cNvPr>
          <p:cNvSpPr/>
          <p:nvPr/>
        </p:nvSpPr>
        <p:spPr>
          <a:xfrm>
            <a:off x="245631" y="724940"/>
            <a:ext cx="974788" cy="156210"/>
          </a:xfrm>
          <a:custGeom>
            <a:avLst/>
            <a:gdLst>
              <a:gd name="csX0" fmla="*/ 886270 w 974788"/>
              <a:gd name="csY0" fmla="*/ 121476 h 156210"/>
              <a:gd name="csX1" fmla="*/ 909193 w 974788"/>
              <a:gd name="csY1" fmla="*/ 104521 h 156210"/>
              <a:gd name="csX2" fmla="*/ 938911 w 974788"/>
              <a:gd name="csY2" fmla="*/ 104521 h 156210"/>
              <a:gd name="csX3" fmla="*/ 938911 w 974788"/>
              <a:gd name="csY3" fmla="*/ 108522 h 156210"/>
              <a:gd name="csX4" fmla="*/ 907225 w 974788"/>
              <a:gd name="csY4" fmla="*/ 137732 h 156210"/>
              <a:gd name="csX5" fmla="*/ 886270 w 974788"/>
              <a:gd name="csY5" fmla="*/ 121539 h 156210"/>
              <a:gd name="csX6" fmla="*/ 865314 w 974788"/>
              <a:gd name="csY6" fmla="*/ 76073 h 156210"/>
              <a:gd name="csX7" fmla="*/ 888746 w 974788"/>
              <a:gd name="csY7" fmla="*/ 76073 h 156210"/>
              <a:gd name="csX8" fmla="*/ 914209 w 974788"/>
              <a:gd name="csY8" fmla="*/ 59626 h 156210"/>
              <a:gd name="csX9" fmla="*/ 938911 w 974788"/>
              <a:gd name="csY9" fmla="*/ 80074 h 156210"/>
              <a:gd name="csX10" fmla="*/ 938911 w 974788"/>
              <a:gd name="csY10" fmla="*/ 86804 h 156210"/>
              <a:gd name="csX11" fmla="*/ 910463 w 974788"/>
              <a:gd name="csY11" fmla="*/ 86804 h 156210"/>
              <a:gd name="csX12" fmla="*/ 862076 w 974788"/>
              <a:gd name="csY12" fmla="*/ 123000 h 156210"/>
              <a:gd name="csX13" fmla="*/ 904240 w 974788"/>
              <a:gd name="csY13" fmla="*/ 156210 h 156210"/>
              <a:gd name="csX14" fmla="*/ 941641 w 974788"/>
              <a:gd name="csY14" fmla="*/ 136779 h 156210"/>
              <a:gd name="csX15" fmla="*/ 962342 w 974788"/>
              <a:gd name="csY15" fmla="*/ 155004 h 156210"/>
              <a:gd name="csX16" fmla="*/ 974789 w 974788"/>
              <a:gd name="csY16" fmla="*/ 155004 h 156210"/>
              <a:gd name="csX17" fmla="*/ 974789 w 974788"/>
              <a:gd name="csY17" fmla="*/ 134303 h 156210"/>
              <a:gd name="csX18" fmla="*/ 970026 w 974788"/>
              <a:gd name="csY18" fmla="*/ 134303 h 156210"/>
              <a:gd name="csX19" fmla="*/ 962787 w 974788"/>
              <a:gd name="csY19" fmla="*/ 127064 h 156210"/>
              <a:gd name="csX20" fmla="*/ 962787 w 974788"/>
              <a:gd name="csY20" fmla="*/ 81661 h 156210"/>
              <a:gd name="csX21" fmla="*/ 915352 w 974788"/>
              <a:gd name="csY21" fmla="*/ 40513 h 156210"/>
              <a:gd name="csX22" fmla="*/ 865188 w 974788"/>
              <a:gd name="csY22" fmla="*/ 76454 h 156210"/>
              <a:gd name="csX23" fmla="*/ 683641 w 974788"/>
              <a:gd name="csY23" fmla="*/ 41656 h 156210"/>
              <a:gd name="csX24" fmla="*/ 720598 w 974788"/>
              <a:gd name="csY24" fmla="*/ 154940 h 156210"/>
              <a:gd name="csX25" fmla="*/ 746570 w 974788"/>
              <a:gd name="csY25" fmla="*/ 154940 h 156210"/>
              <a:gd name="csX26" fmla="*/ 771271 w 974788"/>
              <a:gd name="csY26" fmla="*/ 77851 h 156210"/>
              <a:gd name="csX27" fmla="*/ 795210 w 974788"/>
              <a:gd name="csY27" fmla="*/ 154940 h 156210"/>
              <a:gd name="csX28" fmla="*/ 820928 w 974788"/>
              <a:gd name="csY28" fmla="*/ 154940 h 156210"/>
              <a:gd name="csX29" fmla="*/ 858583 w 974788"/>
              <a:gd name="csY29" fmla="*/ 41656 h 156210"/>
              <a:gd name="csX30" fmla="*/ 834136 w 974788"/>
              <a:gd name="csY30" fmla="*/ 41656 h 156210"/>
              <a:gd name="csX31" fmla="*/ 807466 w 974788"/>
              <a:gd name="csY31" fmla="*/ 128461 h 156210"/>
              <a:gd name="csX32" fmla="*/ 782764 w 974788"/>
              <a:gd name="csY32" fmla="*/ 41656 h 156210"/>
              <a:gd name="csX33" fmla="*/ 760794 w 974788"/>
              <a:gd name="csY33" fmla="*/ 41656 h 156210"/>
              <a:gd name="csX34" fmla="*/ 734822 w 974788"/>
              <a:gd name="csY34" fmla="*/ 128461 h 156210"/>
              <a:gd name="csX35" fmla="*/ 708851 w 974788"/>
              <a:gd name="csY35" fmla="*/ 41656 h 156210"/>
              <a:gd name="csX36" fmla="*/ 683641 w 974788"/>
              <a:gd name="csY36" fmla="*/ 41656 h 156210"/>
              <a:gd name="csX37" fmla="*/ 563626 w 974788"/>
              <a:gd name="csY37" fmla="*/ 98298 h 156210"/>
              <a:gd name="csX38" fmla="*/ 621538 w 974788"/>
              <a:gd name="csY38" fmla="*/ 156210 h 156210"/>
              <a:gd name="csX39" fmla="*/ 679196 w 974788"/>
              <a:gd name="csY39" fmla="*/ 98298 h 156210"/>
              <a:gd name="csX40" fmla="*/ 621538 w 974788"/>
              <a:gd name="csY40" fmla="*/ 40386 h 156210"/>
              <a:gd name="csX41" fmla="*/ 563626 w 974788"/>
              <a:gd name="csY41" fmla="*/ 98298 h 156210"/>
              <a:gd name="csX42" fmla="*/ 621538 w 974788"/>
              <a:gd name="csY42" fmla="*/ 135700 h 156210"/>
              <a:gd name="csX43" fmla="*/ 588327 w 974788"/>
              <a:gd name="csY43" fmla="*/ 98044 h 156210"/>
              <a:gd name="csX44" fmla="*/ 621538 w 974788"/>
              <a:gd name="csY44" fmla="*/ 60389 h 156210"/>
              <a:gd name="csX45" fmla="*/ 655002 w 974788"/>
              <a:gd name="csY45" fmla="*/ 98044 h 156210"/>
              <a:gd name="csX46" fmla="*/ 621538 w 974788"/>
              <a:gd name="csY46" fmla="*/ 135700 h 156210"/>
              <a:gd name="csX47" fmla="*/ 460820 w 974788"/>
              <a:gd name="csY47" fmla="*/ 41656 h 156210"/>
              <a:gd name="csX48" fmla="*/ 460820 w 974788"/>
              <a:gd name="csY48" fmla="*/ 62611 h 156210"/>
              <a:gd name="csX49" fmla="*/ 521462 w 974788"/>
              <a:gd name="csY49" fmla="*/ 62611 h 156210"/>
              <a:gd name="csX50" fmla="*/ 458089 w 974788"/>
              <a:gd name="csY50" fmla="*/ 137986 h 156210"/>
              <a:gd name="csX51" fmla="*/ 458089 w 974788"/>
              <a:gd name="csY51" fmla="*/ 154940 h 156210"/>
              <a:gd name="csX52" fmla="*/ 556387 w 974788"/>
              <a:gd name="csY52" fmla="*/ 154940 h 156210"/>
              <a:gd name="csX53" fmla="*/ 556387 w 974788"/>
              <a:gd name="csY53" fmla="*/ 133985 h 156210"/>
              <a:gd name="csX54" fmla="*/ 490283 w 974788"/>
              <a:gd name="csY54" fmla="*/ 133985 h 156210"/>
              <a:gd name="csX55" fmla="*/ 553657 w 974788"/>
              <a:gd name="csY55" fmla="*/ 58865 h 156210"/>
              <a:gd name="csX56" fmla="*/ 553657 w 974788"/>
              <a:gd name="csY56" fmla="*/ 41910 h 156210"/>
              <a:gd name="csX57" fmla="*/ 460820 w 974788"/>
              <a:gd name="csY57" fmla="*/ 41910 h 156210"/>
              <a:gd name="csX58" fmla="*/ 460820 w 974788"/>
              <a:gd name="csY58" fmla="*/ 41656 h 156210"/>
              <a:gd name="csX59" fmla="*/ 362014 w 974788"/>
              <a:gd name="csY59" fmla="*/ 121476 h 156210"/>
              <a:gd name="csX60" fmla="*/ 384937 w 974788"/>
              <a:gd name="csY60" fmla="*/ 104521 h 156210"/>
              <a:gd name="csX61" fmla="*/ 414655 w 974788"/>
              <a:gd name="csY61" fmla="*/ 104521 h 156210"/>
              <a:gd name="csX62" fmla="*/ 414655 w 974788"/>
              <a:gd name="csY62" fmla="*/ 108522 h 156210"/>
              <a:gd name="csX63" fmla="*/ 382969 w 974788"/>
              <a:gd name="csY63" fmla="*/ 137732 h 156210"/>
              <a:gd name="csX64" fmla="*/ 362014 w 974788"/>
              <a:gd name="csY64" fmla="*/ 121539 h 156210"/>
              <a:gd name="csX65" fmla="*/ 341058 w 974788"/>
              <a:gd name="csY65" fmla="*/ 76073 h 156210"/>
              <a:gd name="csX66" fmla="*/ 364490 w 974788"/>
              <a:gd name="csY66" fmla="*/ 76073 h 156210"/>
              <a:gd name="csX67" fmla="*/ 389953 w 974788"/>
              <a:gd name="csY67" fmla="*/ 59626 h 156210"/>
              <a:gd name="csX68" fmla="*/ 414655 w 974788"/>
              <a:gd name="csY68" fmla="*/ 80074 h 156210"/>
              <a:gd name="csX69" fmla="*/ 414655 w 974788"/>
              <a:gd name="csY69" fmla="*/ 86804 h 156210"/>
              <a:gd name="csX70" fmla="*/ 386207 w 974788"/>
              <a:gd name="csY70" fmla="*/ 86804 h 156210"/>
              <a:gd name="csX71" fmla="*/ 337820 w 974788"/>
              <a:gd name="csY71" fmla="*/ 123000 h 156210"/>
              <a:gd name="csX72" fmla="*/ 379984 w 974788"/>
              <a:gd name="csY72" fmla="*/ 156210 h 156210"/>
              <a:gd name="csX73" fmla="*/ 417385 w 974788"/>
              <a:gd name="csY73" fmla="*/ 136779 h 156210"/>
              <a:gd name="csX74" fmla="*/ 438086 w 974788"/>
              <a:gd name="csY74" fmla="*/ 155004 h 156210"/>
              <a:gd name="csX75" fmla="*/ 450532 w 974788"/>
              <a:gd name="csY75" fmla="*/ 155004 h 156210"/>
              <a:gd name="csX76" fmla="*/ 450532 w 974788"/>
              <a:gd name="csY76" fmla="*/ 134303 h 156210"/>
              <a:gd name="csX77" fmla="*/ 445770 w 974788"/>
              <a:gd name="csY77" fmla="*/ 134303 h 156210"/>
              <a:gd name="csX78" fmla="*/ 438531 w 974788"/>
              <a:gd name="csY78" fmla="*/ 127064 h 156210"/>
              <a:gd name="csX79" fmla="*/ 438531 w 974788"/>
              <a:gd name="csY79" fmla="*/ 81661 h 156210"/>
              <a:gd name="csX80" fmla="*/ 391096 w 974788"/>
              <a:gd name="csY80" fmla="*/ 40513 h 156210"/>
              <a:gd name="csX81" fmla="*/ 341185 w 974788"/>
              <a:gd name="csY81" fmla="*/ 76454 h 156210"/>
              <a:gd name="csX82" fmla="*/ 268224 w 974788"/>
              <a:gd name="csY82" fmla="*/ 41656 h 156210"/>
              <a:gd name="csX83" fmla="*/ 268224 w 974788"/>
              <a:gd name="csY83" fmla="*/ 154940 h 156210"/>
              <a:gd name="csX84" fmla="*/ 292164 w 974788"/>
              <a:gd name="csY84" fmla="*/ 154940 h 156210"/>
              <a:gd name="csX85" fmla="*/ 292164 w 974788"/>
              <a:gd name="csY85" fmla="*/ 98044 h 156210"/>
              <a:gd name="csX86" fmla="*/ 320357 w 974788"/>
              <a:gd name="csY86" fmla="*/ 63881 h 156210"/>
              <a:gd name="csX87" fmla="*/ 331089 w 974788"/>
              <a:gd name="csY87" fmla="*/ 63881 h 156210"/>
              <a:gd name="csX88" fmla="*/ 331089 w 974788"/>
              <a:gd name="csY88" fmla="*/ 41402 h 156210"/>
              <a:gd name="csX89" fmla="*/ 325819 w 974788"/>
              <a:gd name="csY89" fmla="*/ 41402 h 156210"/>
              <a:gd name="csX90" fmla="*/ 292354 w 974788"/>
              <a:gd name="csY90" fmla="*/ 58357 h 156210"/>
              <a:gd name="csX91" fmla="*/ 289623 w 974788"/>
              <a:gd name="csY91" fmla="*/ 41402 h 156210"/>
              <a:gd name="csX92" fmla="*/ 268414 w 974788"/>
              <a:gd name="csY92" fmla="*/ 41402 h 156210"/>
              <a:gd name="csX93" fmla="*/ 268160 w 974788"/>
              <a:gd name="csY93" fmla="*/ 41656 h 156210"/>
              <a:gd name="csX94" fmla="*/ 158432 w 974788"/>
              <a:gd name="csY94" fmla="*/ 98044 h 156210"/>
              <a:gd name="csX95" fmla="*/ 191389 w 974788"/>
              <a:gd name="csY95" fmla="*/ 60643 h 156210"/>
              <a:gd name="csX96" fmla="*/ 224599 w 974788"/>
              <a:gd name="csY96" fmla="*/ 98298 h 156210"/>
              <a:gd name="csX97" fmla="*/ 191389 w 974788"/>
              <a:gd name="csY97" fmla="*/ 136208 h 156210"/>
              <a:gd name="csX98" fmla="*/ 158432 w 974788"/>
              <a:gd name="csY98" fmla="*/ 98044 h 156210"/>
              <a:gd name="csX99" fmla="*/ 134747 w 974788"/>
              <a:gd name="csY99" fmla="*/ 0 h 156210"/>
              <a:gd name="csX100" fmla="*/ 134747 w 974788"/>
              <a:gd name="csY100" fmla="*/ 154940 h 156210"/>
              <a:gd name="csX101" fmla="*/ 155448 w 974788"/>
              <a:gd name="csY101" fmla="*/ 154940 h 156210"/>
              <a:gd name="csX102" fmla="*/ 158178 w 974788"/>
              <a:gd name="csY102" fmla="*/ 138493 h 156210"/>
              <a:gd name="csX103" fmla="*/ 195135 w 974788"/>
              <a:gd name="csY103" fmla="*/ 156210 h 156210"/>
              <a:gd name="csX104" fmla="*/ 248793 w 974788"/>
              <a:gd name="csY104" fmla="*/ 98298 h 156210"/>
              <a:gd name="csX105" fmla="*/ 195135 w 974788"/>
              <a:gd name="csY105" fmla="*/ 40386 h 156210"/>
              <a:gd name="csX106" fmla="*/ 158432 w 974788"/>
              <a:gd name="csY106" fmla="*/ 58611 h 156210"/>
              <a:gd name="csX107" fmla="*/ 158432 w 974788"/>
              <a:gd name="csY107" fmla="*/ 254 h 156210"/>
              <a:gd name="csX108" fmla="*/ 134493 w 974788"/>
              <a:gd name="csY108" fmla="*/ 254 h 156210"/>
              <a:gd name="csX109" fmla="*/ 134747 w 974788"/>
              <a:gd name="csY109" fmla="*/ 0 h 156210"/>
              <a:gd name="csX110" fmla="*/ 0 w 974788"/>
              <a:gd name="csY110" fmla="*/ 98298 h 156210"/>
              <a:gd name="csX111" fmla="*/ 57912 w 974788"/>
              <a:gd name="csY111" fmla="*/ 156210 h 156210"/>
              <a:gd name="csX112" fmla="*/ 115824 w 974788"/>
              <a:gd name="csY112" fmla="*/ 98298 h 156210"/>
              <a:gd name="csX113" fmla="*/ 57912 w 974788"/>
              <a:gd name="csY113" fmla="*/ 40386 h 156210"/>
              <a:gd name="csX114" fmla="*/ 0 w 974788"/>
              <a:gd name="csY114" fmla="*/ 98298 h 156210"/>
              <a:gd name="csX115" fmla="*/ 57848 w 974788"/>
              <a:gd name="csY115" fmla="*/ 135700 h 156210"/>
              <a:gd name="csX116" fmla="*/ 24638 w 974788"/>
              <a:gd name="csY116" fmla="*/ 98044 h 156210"/>
              <a:gd name="csX117" fmla="*/ 57848 w 974788"/>
              <a:gd name="csY117" fmla="*/ 60389 h 156210"/>
              <a:gd name="csX118" fmla="*/ 91313 w 974788"/>
              <a:gd name="csY118" fmla="*/ 98044 h 156210"/>
              <a:gd name="csX119" fmla="*/ 57848 w 974788"/>
              <a:gd name="csY119" fmla="*/ 135700 h 15621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</a:cxnLst>
            <a:rect l="l" t="t" r="r" b="b"/>
            <a:pathLst>
              <a:path w="974788" h="156210">
                <a:moveTo>
                  <a:pt x="886270" y="121476"/>
                </a:moveTo>
                <a:cubicBezTo>
                  <a:pt x="886270" y="109982"/>
                  <a:pt x="894525" y="104521"/>
                  <a:pt x="909193" y="104521"/>
                </a:cubicBezTo>
                <a:lnTo>
                  <a:pt x="938911" y="104521"/>
                </a:lnTo>
                <a:lnTo>
                  <a:pt x="938911" y="108522"/>
                </a:lnTo>
                <a:cubicBezTo>
                  <a:pt x="938911" y="125984"/>
                  <a:pt x="927164" y="137732"/>
                  <a:pt x="907225" y="137732"/>
                </a:cubicBezTo>
                <a:cubicBezTo>
                  <a:pt x="894270" y="137732"/>
                  <a:pt x="886270" y="131001"/>
                  <a:pt x="886270" y="121539"/>
                </a:cubicBezTo>
                <a:moveTo>
                  <a:pt x="865314" y="76073"/>
                </a:moveTo>
                <a:lnTo>
                  <a:pt x="888746" y="76073"/>
                </a:lnTo>
                <a:cubicBezTo>
                  <a:pt x="890524" y="66104"/>
                  <a:pt x="899985" y="59626"/>
                  <a:pt x="914209" y="59626"/>
                </a:cubicBezTo>
                <a:cubicBezTo>
                  <a:pt x="929957" y="59626"/>
                  <a:pt x="938911" y="67374"/>
                  <a:pt x="938911" y="80074"/>
                </a:cubicBezTo>
                <a:lnTo>
                  <a:pt x="938911" y="86804"/>
                </a:lnTo>
                <a:lnTo>
                  <a:pt x="910463" y="86804"/>
                </a:lnTo>
                <a:cubicBezTo>
                  <a:pt x="878776" y="86804"/>
                  <a:pt x="862076" y="99759"/>
                  <a:pt x="862076" y="123000"/>
                </a:cubicBezTo>
                <a:cubicBezTo>
                  <a:pt x="862076" y="143954"/>
                  <a:pt x="879284" y="156210"/>
                  <a:pt x="904240" y="156210"/>
                </a:cubicBezTo>
                <a:cubicBezTo>
                  <a:pt x="922719" y="156210"/>
                  <a:pt x="934212" y="148209"/>
                  <a:pt x="941641" y="136779"/>
                </a:cubicBezTo>
                <a:cubicBezTo>
                  <a:pt x="941641" y="148018"/>
                  <a:pt x="946912" y="155004"/>
                  <a:pt x="962342" y="155004"/>
                </a:cubicBezTo>
                <a:lnTo>
                  <a:pt x="974789" y="155004"/>
                </a:lnTo>
                <a:lnTo>
                  <a:pt x="974789" y="134303"/>
                </a:lnTo>
                <a:lnTo>
                  <a:pt x="970026" y="134303"/>
                </a:lnTo>
                <a:cubicBezTo>
                  <a:pt x="965264" y="134303"/>
                  <a:pt x="962787" y="132779"/>
                  <a:pt x="962787" y="127064"/>
                </a:cubicBezTo>
                <a:lnTo>
                  <a:pt x="962787" y="81661"/>
                </a:lnTo>
                <a:cubicBezTo>
                  <a:pt x="962787" y="54991"/>
                  <a:pt x="945578" y="40513"/>
                  <a:pt x="915352" y="40513"/>
                </a:cubicBezTo>
                <a:cubicBezTo>
                  <a:pt x="886904" y="40513"/>
                  <a:pt x="867727" y="54229"/>
                  <a:pt x="865188" y="76454"/>
                </a:cubicBezTo>
                <a:moveTo>
                  <a:pt x="683641" y="41656"/>
                </a:moveTo>
                <a:lnTo>
                  <a:pt x="720598" y="154940"/>
                </a:lnTo>
                <a:lnTo>
                  <a:pt x="746570" y="154940"/>
                </a:lnTo>
                <a:lnTo>
                  <a:pt x="771271" y="77851"/>
                </a:lnTo>
                <a:lnTo>
                  <a:pt x="795210" y="154940"/>
                </a:lnTo>
                <a:lnTo>
                  <a:pt x="820928" y="154940"/>
                </a:lnTo>
                <a:lnTo>
                  <a:pt x="858583" y="41656"/>
                </a:lnTo>
                <a:lnTo>
                  <a:pt x="834136" y="41656"/>
                </a:lnTo>
                <a:lnTo>
                  <a:pt x="807466" y="128461"/>
                </a:lnTo>
                <a:lnTo>
                  <a:pt x="782764" y="41656"/>
                </a:lnTo>
                <a:lnTo>
                  <a:pt x="760794" y="41656"/>
                </a:lnTo>
                <a:lnTo>
                  <a:pt x="734822" y="128461"/>
                </a:lnTo>
                <a:lnTo>
                  <a:pt x="708851" y="41656"/>
                </a:lnTo>
                <a:lnTo>
                  <a:pt x="683641" y="41656"/>
                </a:lnTo>
                <a:close/>
                <a:moveTo>
                  <a:pt x="563626" y="98298"/>
                </a:moveTo>
                <a:cubicBezTo>
                  <a:pt x="563626" y="132969"/>
                  <a:pt x="586803" y="156210"/>
                  <a:pt x="621538" y="156210"/>
                </a:cubicBezTo>
                <a:cubicBezTo>
                  <a:pt x="656272" y="156210"/>
                  <a:pt x="679196" y="133033"/>
                  <a:pt x="679196" y="98298"/>
                </a:cubicBezTo>
                <a:cubicBezTo>
                  <a:pt x="679196" y="63564"/>
                  <a:pt x="656019" y="40386"/>
                  <a:pt x="621538" y="40386"/>
                </a:cubicBezTo>
                <a:cubicBezTo>
                  <a:pt x="587057" y="40386"/>
                  <a:pt x="563626" y="63818"/>
                  <a:pt x="563626" y="98298"/>
                </a:cubicBezTo>
                <a:moveTo>
                  <a:pt x="621538" y="135700"/>
                </a:moveTo>
                <a:cubicBezTo>
                  <a:pt x="601345" y="135700"/>
                  <a:pt x="588327" y="119952"/>
                  <a:pt x="588327" y="98044"/>
                </a:cubicBezTo>
                <a:cubicBezTo>
                  <a:pt x="588327" y="76137"/>
                  <a:pt x="601282" y="60389"/>
                  <a:pt x="621538" y="60389"/>
                </a:cubicBezTo>
                <a:cubicBezTo>
                  <a:pt x="641795" y="60389"/>
                  <a:pt x="655002" y="76137"/>
                  <a:pt x="655002" y="98044"/>
                </a:cubicBezTo>
                <a:cubicBezTo>
                  <a:pt x="655002" y="119952"/>
                  <a:pt x="641795" y="135700"/>
                  <a:pt x="621538" y="135700"/>
                </a:cubicBezTo>
                <a:moveTo>
                  <a:pt x="460820" y="41656"/>
                </a:moveTo>
                <a:lnTo>
                  <a:pt x="460820" y="62611"/>
                </a:lnTo>
                <a:lnTo>
                  <a:pt x="521462" y="62611"/>
                </a:lnTo>
                <a:lnTo>
                  <a:pt x="458089" y="137986"/>
                </a:lnTo>
                <a:lnTo>
                  <a:pt x="458089" y="154940"/>
                </a:lnTo>
                <a:lnTo>
                  <a:pt x="556387" y="154940"/>
                </a:lnTo>
                <a:lnTo>
                  <a:pt x="556387" y="133985"/>
                </a:lnTo>
                <a:lnTo>
                  <a:pt x="490283" y="133985"/>
                </a:lnTo>
                <a:lnTo>
                  <a:pt x="553657" y="58865"/>
                </a:lnTo>
                <a:lnTo>
                  <a:pt x="553657" y="41910"/>
                </a:lnTo>
                <a:lnTo>
                  <a:pt x="460820" y="41910"/>
                </a:lnTo>
                <a:lnTo>
                  <a:pt x="460820" y="41656"/>
                </a:lnTo>
                <a:close/>
                <a:moveTo>
                  <a:pt x="362014" y="121476"/>
                </a:moveTo>
                <a:cubicBezTo>
                  <a:pt x="362014" y="109982"/>
                  <a:pt x="370269" y="104521"/>
                  <a:pt x="384937" y="104521"/>
                </a:cubicBezTo>
                <a:lnTo>
                  <a:pt x="414655" y="104521"/>
                </a:lnTo>
                <a:lnTo>
                  <a:pt x="414655" y="108522"/>
                </a:lnTo>
                <a:cubicBezTo>
                  <a:pt x="414655" y="125984"/>
                  <a:pt x="402907" y="137732"/>
                  <a:pt x="382969" y="137732"/>
                </a:cubicBezTo>
                <a:cubicBezTo>
                  <a:pt x="370014" y="137732"/>
                  <a:pt x="362014" y="131001"/>
                  <a:pt x="362014" y="121539"/>
                </a:cubicBezTo>
                <a:moveTo>
                  <a:pt x="341058" y="76073"/>
                </a:moveTo>
                <a:lnTo>
                  <a:pt x="364490" y="76073"/>
                </a:lnTo>
                <a:cubicBezTo>
                  <a:pt x="366268" y="66104"/>
                  <a:pt x="375729" y="59626"/>
                  <a:pt x="389953" y="59626"/>
                </a:cubicBezTo>
                <a:cubicBezTo>
                  <a:pt x="405701" y="59626"/>
                  <a:pt x="414655" y="67374"/>
                  <a:pt x="414655" y="80074"/>
                </a:cubicBezTo>
                <a:lnTo>
                  <a:pt x="414655" y="86804"/>
                </a:lnTo>
                <a:lnTo>
                  <a:pt x="386207" y="86804"/>
                </a:lnTo>
                <a:cubicBezTo>
                  <a:pt x="354520" y="86804"/>
                  <a:pt x="337820" y="99759"/>
                  <a:pt x="337820" y="123000"/>
                </a:cubicBezTo>
                <a:cubicBezTo>
                  <a:pt x="337820" y="143954"/>
                  <a:pt x="355028" y="156210"/>
                  <a:pt x="379984" y="156210"/>
                </a:cubicBezTo>
                <a:cubicBezTo>
                  <a:pt x="398463" y="156210"/>
                  <a:pt x="409956" y="148209"/>
                  <a:pt x="417385" y="136779"/>
                </a:cubicBezTo>
                <a:cubicBezTo>
                  <a:pt x="417385" y="148018"/>
                  <a:pt x="422656" y="155004"/>
                  <a:pt x="438086" y="155004"/>
                </a:cubicBezTo>
                <a:lnTo>
                  <a:pt x="450532" y="155004"/>
                </a:lnTo>
                <a:lnTo>
                  <a:pt x="450532" y="134303"/>
                </a:lnTo>
                <a:lnTo>
                  <a:pt x="445770" y="134303"/>
                </a:lnTo>
                <a:cubicBezTo>
                  <a:pt x="441007" y="134303"/>
                  <a:pt x="438531" y="132779"/>
                  <a:pt x="438531" y="127064"/>
                </a:cubicBezTo>
                <a:lnTo>
                  <a:pt x="438531" y="81661"/>
                </a:lnTo>
                <a:cubicBezTo>
                  <a:pt x="438531" y="54991"/>
                  <a:pt x="421322" y="40513"/>
                  <a:pt x="391096" y="40513"/>
                </a:cubicBezTo>
                <a:cubicBezTo>
                  <a:pt x="362648" y="40513"/>
                  <a:pt x="343471" y="54229"/>
                  <a:pt x="341185" y="76454"/>
                </a:cubicBezTo>
                <a:moveTo>
                  <a:pt x="268224" y="41656"/>
                </a:moveTo>
                <a:lnTo>
                  <a:pt x="268224" y="154940"/>
                </a:lnTo>
                <a:lnTo>
                  <a:pt x="292164" y="154940"/>
                </a:lnTo>
                <a:lnTo>
                  <a:pt x="292164" y="98044"/>
                </a:lnTo>
                <a:cubicBezTo>
                  <a:pt x="292164" y="80582"/>
                  <a:pt x="298895" y="63881"/>
                  <a:pt x="320357" y="63881"/>
                </a:cubicBezTo>
                <a:lnTo>
                  <a:pt x="331089" y="63881"/>
                </a:lnTo>
                <a:lnTo>
                  <a:pt x="331089" y="41402"/>
                </a:lnTo>
                <a:lnTo>
                  <a:pt x="325819" y="41402"/>
                </a:lnTo>
                <a:cubicBezTo>
                  <a:pt x="307340" y="41402"/>
                  <a:pt x="298132" y="48895"/>
                  <a:pt x="292354" y="58357"/>
                </a:cubicBezTo>
                <a:lnTo>
                  <a:pt x="289623" y="41402"/>
                </a:lnTo>
                <a:lnTo>
                  <a:pt x="268414" y="41402"/>
                </a:lnTo>
                <a:lnTo>
                  <a:pt x="268160" y="41656"/>
                </a:lnTo>
                <a:close/>
                <a:moveTo>
                  <a:pt x="158432" y="98044"/>
                </a:moveTo>
                <a:cubicBezTo>
                  <a:pt x="158432" y="76073"/>
                  <a:pt x="171386" y="60643"/>
                  <a:pt x="191389" y="60643"/>
                </a:cubicBezTo>
                <a:cubicBezTo>
                  <a:pt x="211391" y="60643"/>
                  <a:pt x="224599" y="76137"/>
                  <a:pt x="224599" y="98298"/>
                </a:cubicBezTo>
                <a:cubicBezTo>
                  <a:pt x="224599" y="120460"/>
                  <a:pt x="211391" y="136208"/>
                  <a:pt x="191389" y="136208"/>
                </a:cubicBezTo>
                <a:cubicBezTo>
                  <a:pt x="171386" y="136208"/>
                  <a:pt x="158432" y="120460"/>
                  <a:pt x="158432" y="98044"/>
                </a:cubicBezTo>
                <a:moveTo>
                  <a:pt x="134747" y="0"/>
                </a:moveTo>
                <a:lnTo>
                  <a:pt x="134747" y="154940"/>
                </a:lnTo>
                <a:lnTo>
                  <a:pt x="155448" y="154940"/>
                </a:lnTo>
                <a:lnTo>
                  <a:pt x="158178" y="138493"/>
                </a:lnTo>
                <a:cubicBezTo>
                  <a:pt x="165164" y="148717"/>
                  <a:pt x="177419" y="156210"/>
                  <a:pt x="195135" y="156210"/>
                </a:cubicBezTo>
                <a:cubicBezTo>
                  <a:pt x="226060" y="156210"/>
                  <a:pt x="248793" y="133033"/>
                  <a:pt x="248793" y="98298"/>
                </a:cubicBezTo>
                <a:cubicBezTo>
                  <a:pt x="248793" y="61849"/>
                  <a:pt x="226060" y="40386"/>
                  <a:pt x="195135" y="40386"/>
                </a:cubicBezTo>
                <a:cubicBezTo>
                  <a:pt x="177673" y="40386"/>
                  <a:pt x="165926" y="48387"/>
                  <a:pt x="158432" y="58611"/>
                </a:cubicBezTo>
                <a:lnTo>
                  <a:pt x="158432" y="254"/>
                </a:lnTo>
                <a:lnTo>
                  <a:pt x="134493" y="254"/>
                </a:lnTo>
                <a:lnTo>
                  <a:pt x="134747" y="0"/>
                </a:lnTo>
                <a:close/>
                <a:moveTo>
                  <a:pt x="0" y="98298"/>
                </a:moveTo>
                <a:cubicBezTo>
                  <a:pt x="0" y="132969"/>
                  <a:pt x="23177" y="156210"/>
                  <a:pt x="57912" y="156210"/>
                </a:cubicBezTo>
                <a:cubicBezTo>
                  <a:pt x="92646" y="156210"/>
                  <a:pt x="115824" y="133033"/>
                  <a:pt x="115824" y="98298"/>
                </a:cubicBezTo>
                <a:cubicBezTo>
                  <a:pt x="115824" y="63564"/>
                  <a:pt x="92646" y="40386"/>
                  <a:pt x="57912" y="40386"/>
                </a:cubicBezTo>
                <a:cubicBezTo>
                  <a:pt x="23177" y="40386"/>
                  <a:pt x="0" y="63818"/>
                  <a:pt x="0" y="98298"/>
                </a:cubicBezTo>
                <a:moveTo>
                  <a:pt x="57848" y="135700"/>
                </a:moveTo>
                <a:cubicBezTo>
                  <a:pt x="37655" y="135700"/>
                  <a:pt x="24638" y="119952"/>
                  <a:pt x="24638" y="98044"/>
                </a:cubicBezTo>
                <a:cubicBezTo>
                  <a:pt x="24638" y="76137"/>
                  <a:pt x="37592" y="60389"/>
                  <a:pt x="57848" y="60389"/>
                </a:cubicBezTo>
                <a:cubicBezTo>
                  <a:pt x="78105" y="60389"/>
                  <a:pt x="91313" y="76137"/>
                  <a:pt x="91313" y="98044"/>
                </a:cubicBezTo>
                <a:cubicBezTo>
                  <a:pt x="91313" y="119952"/>
                  <a:pt x="78105" y="135700"/>
                  <a:pt x="57848" y="135700"/>
                </a:cubicBezTo>
              </a:path>
            </a:pathLst>
          </a:cu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pPr algn="r"/>
            <a:endParaRPr lang="pl-PL" dirty="0"/>
          </a:p>
        </p:txBody>
      </p:sp>
      <p:grpSp>
        <p:nvGrpSpPr>
          <p:cNvPr id="28" name="Grafika 28">
            <a:extLst>
              <a:ext uri="{FF2B5EF4-FFF2-40B4-BE49-F238E27FC236}">
                <a16:creationId xmlns:a16="http://schemas.microsoft.com/office/drawing/2014/main" id="{CC90C601-AEF8-4FB0-F208-16D090DD5D81}"/>
              </a:ext>
            </a:extLst>
          </p:cNvPr>
          <p:cNvGrpSpPr/>
          <p:nvPr/>
        </p:nvGrpSpPr>
        <p:grpSpPr>
          <a:xfrm>
            <a:off x="254000" y="226719"/>
            <a:ext cx="3103117" cy="443547"/>
            <a:chOff x="1330664" y="722761"/>
            <a:chExt cx="3103117" cy="443547"/>
          </a:xfrm>
        </p:grpSpPr>
        <p:sp>
          <p:nvSpPr>
            <p:cNvPr id="29" name="Dowolny kształt: kształt 28">
              <a:extLst>
                <a:ext uri="{FF2B5EF4-FFF2-40B4-BE49-F238E27FC236}">
                  <a16:creationId xmlns:a16="http://schemas.microsoft.com/office/drawing/2014/main" id="{505E98C9-D770-7961-9629-8D3DD222FABC}"/>
                </a:ext>
              </a:extLst>
            </p:cNvPr>
            <p:cNvSpPr/>
            <p:nvPr/>
          </p:nvSpPr>
          <p:spPr>
            <a:xfrm>
              <a:off x="1330664" y="722761"/>
              <a:ext cx="2858642" cy="443547"/>
            </a:xfrm>
            <a:custGeom>
              <a:avLst/>
              <a:gdLst>
                <a:gd name="csX0" fmla="*/ 0 w 2858642"/>
                <a:gd name="csY0" fmla="*/ 351028 h 443547"/>
                <a:gd name="csX1" fmla="*/ 142240 w 2858642"/>
                <a:gd name="csY1" fmla="*/ 351028 h 443547"/>
                <a:gd name="csX2" fmla="*/ 319913 w 2858642"/>
                <a:gd name="csY2" fmla="*/ 178626 h 443547"/>
                <a:gd name="csX3" fmla="*/ 142240 w 2858642"/>
                <a:gd name="csY3" fmla="*/ 7239 h 443547"/>
                <a:gd name="csX4" fmla="*/ 0 w 2858642"/>
                <a:gd name="csY4" fmla="*/ 7239 h 443547"/>
                <a:gd name="csX5" fmla="*/ 0 w 2858642"/>
                <a:gd name="csY5" fmla="*/ 351282 h 443547"/>
                <a:gd name="csX6" fmla="*/ 0 w 2858642"/>
                <a:gd name="csY6" fmla="*/ 351028 h 443547"/>
                <a:gd name="csX7" fmla="*/ 81343 w 2858642"/>
                <a:gd name="csY7" fmla="*/ 279654 h 443547"/>
                <a:gd name="csX8" fmla="*/ 81343 w 2858642"/>
                <a:gd name="csY8" fmla="*/ 77534 h 443547"/>
                <a:gd name="csX9" fmla="*/ 142494 w 2858642"/>
                <a:gd name="csY9" fmla="*/ 77534 h 443547"/>
                <a:gd name="csX10" fmla="*/ 237046 w 2858642"/>
                <a:gd name="csY10" fmla="*/ 178308 h 443547"/>
                <a:gd name="csX11" fmla="*/ 142494 w 2858642"/>
                <a:gd name="csY11" fmla="*/ 279591 h 443547"/>
                <a:gd name="csX12" fmla="*/ 81343 w 2858642"/>
                <a:gd name="csY12" fmla="*/ 279591 h 443547"/>
                <a:gd name="csX13" fmla="*/ 353060 w 2858642"/>
                <a:gd name="csY13" fmla="*/ 351028 h 443547"/>
                <a:gd name="csX14" fmla="*/ 431927 w 2858642"/>
                <a:gd name="csY14" fmla="*/ 351028 h 443547"/>
                <a:gd name="csX15" fmla="*/ 431927 w 2858642"/>
                <a:gd name="csY15" fmla="*/ 97282 h 443547"/>
                <a:gd name="csX16" fmla="*/ 353060 w 2858642"/>
                <a:gd name="csY16" fmla="*/ 97282 h 443547"/>
                <a:gd name="csX17" fmla="*/ 353060 w 2858642"/>
                <a:gd name="csY17" fmla="*/ 351028 h 443547"/>
                <a:gd name="csX18" fmla="*/ 353060 w 2858642"/>
                <a:gd name="csY18" fmla="*/ 65849 h 443547"/>
                <a:gd name="csX19" fmla="*/ 431927 w 2858642"/>
                <a:gd name="csY19" fmla="*/ 65849 h 443547"/>
                <a:gd name="csX20" fmla="*/ 431927 w 2858642"/>
                <a:gd name="csY20" fmla="*/ 0 h 443547"/>
                <a:gd name="csX21" fmla="*/ 353060 w 2858642"/>
                <a:gd name="csY21" fmla="*/ 0 h 443547"/>
                <a:gd name="csX22" fmla="*/ 353060 w 2858642"/>
                <a:gd name="csY22" fmla="*/ 65849 h 443547"/>
                <a:gd name="csX23" fmla="*/ 461835 w 2858642"/>
                <a:gd name="csY23" fmla="*/ 278892 h 443547"/>
                <a:gd name="csX24" fmla="*/ 551434 w 2858642"/>
                <a:gd name="csY24" fmla="*/ 353505 h 443547"/>
                <a:gd name="csX25" fmla="*/ 632270 w 2858642"/>
                <a:gd name="csY25" fmla="*/ 310071 h 443547"/>
                <a:gd name="csX26" fmla="*/ 692912 w 2858642"/>
                <a:gd name="csY26" fmla="*/ 350965 h 443547"/>
                <a:gd name="csX27" fmla="*/ 728345 w 2858642"/>
                <a:gd name="csY27" fmla="*/ 350965 h 443547"/>
                <a:gd name="csX28" fmla="*/ 728345 w 2858642"/>
                <a:gd name="csY28" fmla="*/ 285115 h 443547"/>
                <a:gd name="csX29" fmla="*/ 720090 w 2858642"/>
                <a:gd name="csY29" fmla="*/ 285115 h 443547"/>
                <a:gd name="csX30" fmla="*/ 704342 w 2858642"/>
                <a:gd name="csY30" fmla="*/ 268161 h 443547"/>
                <a:gd name="csX31" fmla="*/ 704342 w 2858642"/>
                <a:gd name="csY31" fmla="*/ 194564 h 443547"/>
                <a:gd name="csX32" fmla="*/ 587565 w 2858642"/>
                <a:gd name="csY32" fmla="*/ 92266 h 443547"/>
                <a:gd name="csX33" fmla="*/ 469328 w 2858642"/>
                <a:gd name="csY33" fmla="*/ 177609 h 443547"/>
                <a:gd name="csX34" fmla="*/ 547180 w 2858642"/>
                <a:gd name="csY34" fmla="*/ 177609 h 443547"/>
                <a:gd name="csX35" fmla="*/ 585597 w 2858642"/>
                <a:gd name="csY35" fmla="*/ 155130 h 443547"/>
                <a:gd name="csX36" fmla="*/ 624523 w 2858642"/>
                <a:gd name="csY36" fmla="*/ 185801 h 443547"/>
                <a:gd name="csX37" fmla="*/ 613283 w 2858642"/>
                <a:gd name="csY37" fmla="*/ 200025 h 443547"/>
                <a:gd name="csX38" fmla="*/ 574865 w 2858642"/>
                <a:gd name="csY38" fmla="*/ 200025 h 443547"/>
                <a:gd name="csX39" fmla="*/ 462089 w 2858642"/>
                <a:gd name="csY39" fmla="*/ 278892 h 443547"/>
                <a:gd name="csX40" fmla="*/ 541147 w 2858642"/>
                <a:gd name="csY40" fmla="*/ 272923 h 443547"/>
                <a:gd name="csX41" fmla="*/ 580073 w 2858642"/>
                <a:gd name="csY41" fmla="*/ 246698 h 443547"/>
                <a:gd name="csX42" fmla="*/ 624967 w 2858642"/>
                <a:gd name="csY42" fmla="*/ 246698 h 443547"/>
                <a:gd name="csX43" fmla="*/ 624967 w 2858642"/>
                <a:gd name="csY43" fmla="*/ 254444 h 443547"/>
                <a:gd name="csX44" fmla="*/ 577342 w 2858642"/>
                <a:gd name="csY44" fmla="*/ 297371 h 443547"/>
                <a:gd name="csX45" fmla="*/ 541401 w 2858642"/>
                <a:gd name="csY45" fmla="*/ 272923 h 443547"/>
                <a:gd name="csX46" fmla="*/ 737298 w 2858642"/>
                <a:gd name="csY46" fmla="*/ 217805 h 443547"/>
                <a:gd name="csX47" fmla="*/ 845566 w 2858642"/>
                <a:gd name="csY47" fmla="*/ 342075 h 443547"/>
                <a:gd name="csX48" fmla="*/ 928624 w 2858642"/>
                <a:gd name="csY48" fmla="*/ 303149 h 443547"/>
                <a:gd name="csX49" fmla="*/ 928624 w 2858642"/>
                <a:gd name="csY49" fmla="*/ 323088 h 443547"/>
                <a:gd name="csX50" fmla="*/ 871474 w 2858642"/>
                <a:gd name="csY50" fmla="*/ 378206 h 443547"/>
                <a:gd name="csX51" fmla="*/ 772922 w 2858642"/>
                <a:gd name="csY51" fmla="*/ 378206 h 443547"/>
                <a:gd name="csX52" fmla="*/ 772922 w 2858642"/>
                <a:gd name="csY52" fmla="*/ 443548 h 443547"/>
                <a:gd name="csX53" fmla="*/ 874712 w 2858642"/>
                <a:gd name="csY53" fmla="*/ 443548 h 443547"/>
                <a:gd name="csX54" fmla="*/ 1007681 w 2858642"/>
                <a:gd name="csY54" fmla="*/ 325501 h 443547"/>
                <a:gd name="csX55" fmla="*/ 1007681 w 2858642"/>
                <a:gd name="csY55" fmla="*/ 96965 h 443547"/>
                <a:gd name="csX56" fmla="*/ 939800 w 2858642"/>
                <a:gd name="csY56" fmla="*/ 96965 h 443547"/>
                <a:gd name="csX57" fmla="*/ 932815 w 2858642"/>
                <a:gd name="csY57" fmla="*/ 139891 h 443547"/>
                <a:gd name="csX58" fmla="*/ 845248 w 2858642"/>
                <a:gd name="csY58" fmla="*/ 92266 h 443547"/>
                <a:gd name="csX59" fmla="*/ 736981 w 2858642"/>
                <a:gd name="csY59" fmla="*/ 217995 h 443547"/>
                <a:gd name="csX60" fmla="*/ 817372 w 2858642"/>
                <a:gd name="csY60" fmla="*/ 217297 h 443547"/>
                <a:gd name="csX61" fmla="*/ 873506 w 2858642"/>
                <a:gd name="csY61" fmla="*/ 155893 h 443547"/>
                <a:gd name="csX62" fmla="*/ 929132 w 2858642"/>
                <a:gd name="csY62" fmla="*/ 217297 h 443547"/>
                <a:gd name="csX63" fmla="*/ 873506 w 2858642"/>
                <a:gd name="csY63" fmla="*/ 278194 h 443547"/>
                <a:gd name="csX64" fmla="*/ 817372 w 2858642"/>
                <a:gd name="csY64" fmla="*/ 217297 h 443547"/>
                <a:gd name="csX65" fmla="*/ 1050925 w 2858642"/>
                <a:gd name="csY65" fmla="*/ 351028 h 443547"/>
                <a:gd name="csX66" fmla="*/ 1130300 w 2858642"/>
                <a:gd name="csY66" fmla="*/ 351028 h 443547"/>
                <a:gd name="csX67" fmla="*/ 1130300 w 2858642"/>
                <a:gd name="csY67" fmla="*/ 211328 h 443547"/>
                <a:gd name="csX68" fmla="*/ 1179449 w 2858642"/>
                <a:gd name="csY68" fmla="*/ 162179 h 443547"/>
                <a:gd name="csX69" fmla="*/ 1222883 w 2858642"/>
                <a:gd name="csY69" fmla="*/ 207581 h 443547"/>
                <a:gd name="csX70" fmla="*/ 1222883 w 2858642"/>
                <a:gd name="csY70" fmla="*/ 351282 h 443547"/>
                <a:gd name="csX71" fmla="*/ 1302258 w 2858642"/>
                <a:gd name="csY71" fmla="*/ 351282 h 443547"/>
                <a:gd name="csX72" fmla="*/ 1302258 w 2858642"/>
                <a:gd name="csY72" fmla="*/ 187579 h 443547"/>
                <a:gd name="csX73" fmla="*/ 1210183 w 2858642"/>
                <a:gd name="csY73" fmla="*/ 93027 h 443547"/>
                <a:gd name="csX74" fmla="*/ 1126617 w 2858642"/>
                <a:gd name="csY74" fmla="*/ 139954 h 443547"/>
                <a:gd name="csX75" fmla="*/ 1119632 w 2858642"/>
                <a:gd name="csY75" fmla="*/ 97536 h 443547"/>
                <a:gd name="csX76" fmla="*/ 1051243 w 2858642"/>
                <a:gd name="csY76" fmla="*/ 97536 h 443547"/>
                <a:gd name="csX77" fmla="*/ 1051243 w 2858642"/>
                <a:gd name="csY77" fmla="*/ 351282 h 443547"/>
                <a:gd name="csX78" fmla="*/ 1050989 w 2858642"/>
                <a:gd name="csY78" fmla="*/ 351028 h 443547"/>
                <a:gd name="csX79" fmla="*/ 1329118 w 2858642"/>
                <a:gd name="csY79" fmla="*/ 223774 h 443547"/>
                <a:gd name="csX80" fmla="*/ 1466088 w 2858642"/>
                <a:gd name="csY80" fmla="*/ 355791 h 443547"/>
                <a:gd name="csX81" fmla="*/ 1602549 w 2858642"/>
                <a:gd name="csY81" fmla="*/ 223774 h 443547"/>
                <a:gd name="csX82" fmla="*/ 1466088 w 2858642"/>
                <a:gd name="csY82" fmla="*/ 92266 h 443547"/>
                <a:gd name="csX83" fmla="*/ 1329118 w 2858642"/>
                <a:gd name="csY83" fmla="*/ 223774 h 443547"/>
                <a:gd name="csX84" fmla="*/ 1408748 w 2858642"/>
                <a:gd name="csY84" fmla="*/ 223774 h 443547"/>
                <a:gd name="csX85" fmla="*/ 1465898 w 2858642"/>
                <a:gd name="csY85" fmla="*/ 157416 h 443547"/>
                <a:gd name="csX86" fmla="*/ 1522032 w 2858642"/>
                <a:gd name="csY86" fmla="*/ 223774 h 443547"/>
                <a:gd name="csX87" fmla="*/ 1465898 w 2858642"/>
                <a:gd name="csY87" fmla="*/ 290640 h 443547"/>
                <a:gd name="csX88" fmla="*/ 1408748 w 2858642"/>
                <a:gd name="csY88" fmla="*/ 223774 h 443547"/>
                <a:gd name="csX89" fmla="*/ 1617536 w 2858642"/>
                <a:gd name="csY89" fmla="*/ 270447 h 443547"/>
                <a:gd name="csX90" fmla="*/ 1741043 w 2858642"/>
                <a:gd name="csY90" fmla="*/ 355791 h 443547"/>
                <a:gd name="csX91" fmla="*/ 1862328 w 2858642"/>
                <a:gd name="csY91" fmla="*/ 272923 h 443547"/>
                <a:gd name="csX92" fmla="*/ 1761744 w 2858642"/>
                <a:gd name="csY92" fmla="*/ 196342 h 443547"/>
                <a:gd name="csX93" fmla="*/ 1748536 w 2858642"/>
                <a:gd name="csY93" fmla="*/ 194818 h 443547"/>
                <a:gd name="csX94" fmla="*/ 1699387 w 2858642"/>
                <a:gd name="csY94" fmla="*/ 170370 h 443547"/>
                <a:gd name="csX95" fmla="*/ 1736789 w 2858642"/>
                <a:gd name="csY95" fmla="*/ 150431 h 443547"/>
                <a:gd name="csX96" fmla="*/ 1784921 w 2858642"/>
                <a:gd name="csY96" fmla="*/ 177101 h 443547"/>
                <a:gd name="csX97" fmla="*/ 1859280 w 2858642"/>
                <a:gd name="csY97" fmla="*/ 177101 h 443547"/>
                <a:gd name="csX98" fmla="*/ 1738757 w 2858642"/>
                <a:gd name="csY98" fmla="*/ 91758 h 443547"/>
                <a:gd name="csX99" fmla="*/ 1621473 w 2858642"/>
                <a:gd name="csY99" fmla="*/ 173101 h 443547"/>
                <a:gd name="csX100" fmla="*/ 1722247 w 2858642"/>
                <a:gd name="csY100" fmla="*/ 248730 h 443547"/>
                <a:gd name="csX101" fmla="*/ 1737487 w 2858642"/>
                <a:gd name="csY101" fmla="*/ 250254 h 443547"/>
                <a:gd name="csX102" fmla="*/ 1784414 w 2858642"/>
                <a:gd name="csY102" fmla="*/ 274193 h 443547"/>
                <a:gd name="csX103" fmla="*/ 1740027 w 2858642"/>
                <a:gd name="csY103" fmla="*/ 297625 h 443547"/>
                <a:gd name="csX104" fmla="*/ 1691386 w 2858642"/>
                <a:gd name="csY104" fmla="*/ 270447 h 443547"/>
                <a:gd name="csX105" fmla="*/ 1617536 w 2858642"/>
                <a:gd name="csY105" fmla="*/ 270447 h 443547"/>
                <a:gd name="csX106" fmla="*/ 1617536 w 2858642"/>
                <a:gd name="csY106" fmla="*/ 270447 h 443547"/>
                <a:gd name="csX107" fmla="*/ 1866837 w 2858642"/>
                <a:gd name="csY107" fmla="*/ 161417 h 443547"/>
                <a:gd name="csX108" fmla="*/ 1905254 w 2858642"/>
                <a:gd name="csY108" fmla="*/ 161417 h 443547"/>
                <a:gd name="csX109" fmla="*/ 1905254 w 2858642"/>
                <a:gd name="csY109" fmla="*/ 271462 h 443547"/>
                <a:gd name="csX110" fmla="*/ 1983613 w 2858642"/>
                <a:gd name="csY110" fmla="*/ 350837 h 443547"/>
                <a:gd name="csX111" fmla="*/ 2042224 w 2858642"/>
                <a:gd name="csY111" fmla="*/ 350837 h 443547"/>
                <a:gd name="csX112" fmla="*/ 2042224 w 2858642"/>
                <a:gd name="csY112" fmla="*/ 285496 h 443547"/>
                <a:gd name="csX113" fmla="*/ 2009267 w 2858642"/>
                <a:gd name="csY113" fmla="*/ 285496 h 443547"/>
                <a:gd name="csX114" fmla="*/ 1984058 w 2858642"/>
                <a:gd name="csY114" fmla="*/ 258826 h 443547"/>
                <a:gd name="csX115" fmla="*/ 1984058 w 2858642"/>
                <a:gd name="csY115" fmla="*/ 161290 h 443547"/>
                <a:gd name="csX116" fmla="*/ 2042224 w 2858642"/>
                <a:gd name="csY116" fmla="*/ 161290 h 443547"/>
                <a:gd name="csX117" fmla="*/ 2042224 w 2858642"/>
                <a:gd name="csY117" fmla="*/ 96901 h 443547"/>
                <a:gd name="csX118" fmla="*/ 1984058 w 2858642"/>
                <a:gd name="csY118" fmla="*/ 96901 h 443547"/>
                <a:gd name="csX119" fmla="*/ 1984058 w 2858642"/>
                <a:gd name="csY119" fmla="*/ 21272 h 443547"/>
                <a:gd name="csX120" fmla="*/ 1905191 w 2858642"/>
                <a:gd name="csY120" fmla="*/ 21272 h 443547"/>
                <a:gd name="csX121" fmla="*/ 1905191 w 2858642"/>
                <a:gd name="csY121" fmla="*/ 96901 h 443547"/>
                <a:gd name="csX122" fmla="*/ 1866773 w 2858642"/>
                <a:gd name="csY122" fmla="*/ 96901 h 443547"/>
                <a:gd name="csX123" fmla="*/ 1866773 w 2858642"/>
                <a:gd name="csY123" fmla="*/ 161544 h 443547"/>
                <a:gd name="csX124" fmla="*/ 2052955 w 2858642"/>
                <a:gd name="csY124" fmla="*/ 97028 h 443547"/>
                <a:gd name="csX125" fmla="*/ 2149539 w 2858642"/>
                <a:gd name="csY125" fmla="*/ 345567 h 443547"/>
                <a:gd name="csX126" fmla="*/ 2144522 w 2858642"/>
                <a:gd name="csY126" fmla="*/ 358267 h 443547"/>
                <a:gd name="csX127" fmla="*/ 2114550 w 2858642"/>
                <a:gd name="csY127" fmla="*/ 378206 h 443547"/>
                <a:gd name="csX128" fmla="*/ 2069655 w 2858642"/>
                <a:gd name="csY128" fmla="*/ 378206 h 443547"/>
                <a:gd name="csX129" fmla="*/ 2069655 w 2858642"/>
                <a:gd name="csY129" fmla="*/ 443548 h 443547"/>
                <a:gd name="csX130" fmla="*/ 2132775 w 2858642"/>
                <a:gd name="csY130" fmla="*/ 443548 h 443547"/>
                <a:gd name="csX131" fmla="*/ 2211642 w 2858642"/>
                <a:gd name="csY131" fmla="*/ 388874 h 443547"/>
                <a:gd name="csX132" fmla="*/ 2325942 w 2858642"/>
                <a:gd name="csY132" fmla="*/ 96965 h 443547"/>
                <a:gd name="csX133" fmla="*/ 2246567 w 2858642"/>
                <a:gd name="csY133" fmla="*/ 96965 h 443547"/>
                <a:gd name="csX134" fmla="*/ 2192401 w 2858642"/>
                <a:gd name="csY134" fmla="*/ 255905 h 443547"/>
                <a:gd name="csX135" fmla="*/ 2137728 w 2858642"/>
                <a:gd name="csY135" fmla="*/ 96965 h 443547"/>
                <a:gd name="csX136" fmla="*/ 2052892 w 2858642"/>
                <a:gd name="csY136" fmla="*/ 96965 h 443547"/>
                <a:gd name="csX137" fmla="*/ 2335911 w 2858642"/>
                <a:gd name="csY137" fmla="*/ 351028 h 443547"/>
                <a:gd name="csX138" fmla="*/ 2415731 w 2858642"/>
                <a:gd name="csY138" fmla="*/ 351028 h 443547"/>
                <a:gd name="csX139" fmla="*/ 2415731 w 2858642"/>
                <a:gd name="csY139" fmla="*/ 239966 h 443547"/>
                <a:gd name="csX140" fmla="*/ 2504313 w 2858642"/>
                <a:gd name="csY140" fmla="*/ 351028 h 443547"/>
                <a:gd name="csX141" fmla="*/ 2600389 w 2858642"/>
                <a:gd name="csY141" fmla="*/ 351028 h 443547"/>
                <a:gd name="csX142" fmla="*/ 2494090 w 2858642"/>
                <a:gd name="csY142" fmla="*/ 217043 h 443547"/>
                <a:gd name="csX143" fmla="*/ 2593658 w 2858642"/>
                <a:gd name="csY143" fmla="*/ 97282 h 443547"/>
                <a:gd name="csX144" fmla="*/ 2505075 w 2858642"/>
                <a:gd name="csY144" fmla="*/ 97282 h 443547"/>
                <a:gd name="csX145" fmla="*/ 2415985 w 2858642"/>
                <a:gd name="csY145" fmla="*/ 203581 h 443547"/>
                <a:gd name="csX146" fmla="*/ 2415985 w 2858642"/>
                <a:gd name="csY146" fmla="*/ 7239 h 443547"/>
                <a:gd name="csX147" fmla="*/ 2336165 w 2858642"/>
                <a:gd name="csY147" fmla="*/ 7239 h 443547"/>
                <a:gd name="csX148" fmla="*/ 2336165 w 2858642"/>
                <a:gd name="csY148" fmla="*/ 351282 h 443547"/>
                <a:gd name="csX149" fmla="*/ 2335911 w 2858642"/>
                <a:gd name="csY149" fmla="*/ 351028 h 443547"/>
                <a:gd name="csX150" fmla="*/ 2592134 w 2858642"/>
                <a:gd name="csY150" fmla="*/ 278892 h 443547"/>
                <a:gd name="csX151" fmla="*/ 2681732 w 2858642"/>
                <a:gd name="csY151" fmla="*/ 353505 h 443547"/>
                <a:gd name="csX152" fmla="*/ 2762568 w 2858642"/>
                <a:gd name="csY152" fmla="*/ 310071 h 443547"/>
                <a:gd name="csX153" fmla="*/ 2823210 w 2858642"/>
                <a:gd name="csY153" fmla="*/ 350965 h 443547"/>
                <a:gd name="csX154" fmla="*/ 2858643 w 2858642"/>
                <a:gd name="csY154" fmla="*/ 350965 h 443547"/>
                <a:gd name="csX155" fmla="*/ 2858643 w 2858642"/>
                <a:gd name="csY155" fmla="*/ 285115 h 443547"/>
                <a:gd name="csX156" fmla="*/ 2850134 w 2858642"/>
                <a:gd name="csY156" fmla="*/ 285115 h 443547"/>
                <a:gd name="csX157" fmla="*/ 2834386 w 2858642"/>
                <a:gd name="csY157" fmla="*/ 268161 h 443547"/>
                <a:gd name="csX158" fmla="*/ 2834386 w 2858642"/>
                <a:gd name="csY158" fmla="*/ 194564 h 443547"/>
                <a:gd name="csX159" fmla="*/ 2718118 w 2858642"/>
                <a:gd name="csY159" fmla="*/ 92266 h 443547"/>
                <a:gd name="csX160" fmla="*/ 2599373 w 2858642"/>
                <a:gd name="csY160" fmla="*/ 177609 h 443547"/>
                <a:gd name="csX161" fmla="*/ 2677224 w 2858642"/>
                <a:gd name="csY161" fmla="*/ 177609 h 443547"/>
                <a:gd name="csX162" fmla="*/ 2715133 w 2858642"/>
                <a:gd name="csY162" fmla="*/ 155130 h 443547"/>
                <a:gd name="csX163" fmla="*/ 2754567 w 2858642"/>
                <a:gd name="csY163" fmla="*/ 185801 h 443547"/>
                <a:gd name="csX164" fmla="*/ 2742819 w 2858642"/>
                <a:gd name="csY164" fmla="*/ 200025 h 443547"/>
                <a:gd name="csX165" fmla="*/ 2704910 w 2858642"/>
                <a:gd name="csY165" fmla="*/ 200025 h 443547"/>
                <a:gd name="csX166" fmla="*/ 2592134 w 2858642"/>
                <a:gd name="csY166" fmla="*/ 278892 h 443547"/>
                <a:gd name="csX167" fmla="*/ 2670747 w 2858642"/>
                <a:gd name="csY167" fmla="*/ 272923 h 443547"/>
                <a:gd name="csX168" fmla="*/ 2710180 w 2858642"/>
                <a:gd name="csY168" fmla="*/ 246698 h 443547"/>
                <a:gd name="csX169" fmla="*/ 2755075 w 2858642"/>
                <a:gd name="csY169" fmla="*/ 246698 h 443547"/>
                <a:gd name="csX170" fmla="*/ 2755075 w 2858642"/>
                <a:gd name="csY170" fmla="*/ 254444 h 443547"/>
                <a:gd name="csX171" fmla="*/ 2707196 w 2858642"/>
                <a:gd name="csY171" fmla="*/ 297371 h 443547"/>
                <a:gd name="csX172" fmla="*/ 2670747 w 2858642"/>
                <a:gd name="csY172" fmla="*/ 272923 h 4435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</a:cxnLst>
              <a:rect l="l" t="t" r="r" b="b"/>
              <a:pathLst>
                <a:path w="2858642" h="443547">
                  <a:moveTo>
                    <a:pt x="0" y="351028"/>
                  </a:moveTo>
                  <a:lnTo>
                    <a:pt x="142240" y="351028"/>
                  </a:lnTo>
                  <a:cubicBezTo>
                    <a:pt x="252031" y="351028"/>
                    <a:pt x="319913" y="282384"/>
                    <a:pt x="319913" y="178626"/>
                  </a:cubicBezTo>
                  <a:cubicBezTo>
                    <a:pt x="319913" y="74866"/>
                    <a:pt x="252539" y="7239"/>
                    <a:pt x="142240" y="7239"/>
                  </a:cubicBezTo>
                  <a:lnTo>
                    <a:pt x="0" y="7239"/>
                  </a:lnTo>
                  <a:lnTo>
                    <a:pt x="0" y="351282"/>
                  </a:lnTo>
                  <a:lnTo>
                    <a:pt x="0" y="351028"/>
                  </a:lnTo>
                  <a:close/>
                  <a:moveTo>
                    <a:pt x="81343" y="279654"/>
                  </a:moveTo>
                  <a:lnTo>
                    <a:pt x="81343" y="77534"/>
                  </a:lnTo>
                  <a:lnTo>
                    <a:pt x="142494" y="77534"/>
                  </a:lnTo>
                  <a:cubicBezTo>
                    <a:pt x="204597" y="77534"/>
                    <a:pt x="237046" y="113983"/>
                    <a:pt x="237046" y="178308"/>
                  </a:cubicBezTo>
                  <a:cubicBezTo>
                    <a:pt x="237046" y="242634"/>
                    <a:pt x="204089" y="279591"/>
                    <a:pt x="142494" y="279591"/>
                  </a:cubicBezTo>
                  <a:lnTo>
                    <a:pt x="81343" y="279591"/>
                  </a:lnTo>
                  <a:close/>
                  <a:moveTo>
                    <a:pt x="353060" y="351028"/>
                  </a:moveTo>
                  <a:lnTo>
                    <a:pt x="431927" y="351028"/>
                  </a:lnTo>
                  <a:lnTo>
                    <a:pt x="431927" y="97282"/>
                  </a:lnTo>
                  <a:lnTo>
                    <a:pt x="353060" y="97282"/>
                  </a:lnTo>
                  <a:lnTo>
                    <a:pt x="353060" y="351028"/>
                  </a:lnTo>
                  <a:close/>
                  <a:moveTo>
                    <a:pt x="353060" y="65849"/>
                  </a:moveTo>
                  <a:lnTo>
                    <a:pt x="431927" y="65849"/>
                  </a:lnTo>
                  <a:lnTo>
                    <a:pt x="431927" y="0"/>
                  </a:lnTo>
                  <a:lnTo>
                    <a:pt x="353060" y="0"/>
                  </a:lnTo>
                  <a:lnTo>
                    <a:pt x="353060" y="65849"/>
                  </a:lnTo>
                  <a:close/>
                  <a:moveTo>
                    <a:pt x="461835" y="278892"/>
                  </a:moveTo>
                  <a:cubicBezTo>
                    <a:pt x="461835" y="326326"/>
                    <a:pt x="500761" y="353505"/>
                    <a:pt x="551434" y="353505"/>
                  </a:cubicBezTo>
                  <a:cubicBezTo>
                    <a:pt x="590359" y="353505"/>
                    <a:pt x="617792" y="338773"/>
                    <a:pt x="632270" y="310071"/>
                  </a:cubicBezTo>
                  <a:cubicBezTo>
                    <a:pt x="641731" y="336741"/>
                    <a:pt x="661734" y="350965"/>
                    <a:pt x="692912" y="350965"/>
                  </a:cubicBezTo>
                  <a:lnTo>
                    <a:pt x="728345" y="350965"/>
                  </a:lnTo>
                  <a:lnTo>
                    <a:pt x="728345" y="285115"/>
                  </a:lnTo>
                  <a:lnTo>
                    <a:pt x="720090" y="285115"/>
                  </a:lnTo>
                  <a:cubicBezTo>
                    <a:pt x="709612" y="285115"/>
                    <a:pt x="704342" y="279400"/>
                    <a:pt x="704342" y="268161"/>
                  </a:cubicBezTo>
                  <a:lnTo>
                    <a:pt x="704342" y="194564"/>
                  </a:lnTo>
                  <a:cubicBezTo>
                    <a:pt x="704342" y="131191"/>
                    <a:pt x="665925" y="92266"/>
                    <a:pt x="587565" y="92266"/>
                  </a:cubicBezTo>
                  <a:cubicBezTo>
                    <a:pt x="519684" y="92266"/>
                    <a:pt x="479298" y="123952"/>
                    <a:pt x="469328" y="177609"/>
                  </a:cubicBezTo>
                  <a:lnTo>
                    <a:pt x="547180" y="177609"/>
                  </a:lnTo>
                  <a:cubicBezTo>
                    <a:pt x="550164" y="163894"/>
                    <a:pt x="562928" y="155130"/>
                    <a:pt x="585597" y="155130"/>
                  </a:cubicBezTo>
                  <a:cubicBezTo>
                    <a:pt x="608267" y="155130"/>
                    <a:pt x="624523" y="167830"/>
                    <a:pt x="624523" y="185801"/>
                  </a:cubicBezTo>
                  <a:cubicBezTo>
                    <a:pt x="624523" y="195009"/>
                    <a:pt x="619506" y="200025"/>
                    <a:pt x="613283" y="200025"/>
                  </a:cubicBezTo>
                  <a:lnTo>
                    <a:pt x="574865" y="200025"/>
                  </a:lnTo>
                  <a:cubicBezTo>
                    <a:pt x="501015" y="200025"/>
                    <a:pt x="462089" y="230187"/>
                    <a:pt x="462089" y="278892"/>
                  </a:cubicBezTo>
                  <a:moveTo>
                    <a:pt x="541147" y="272923"/>
                  </a:moveTo>
                  <a:cubicBezTo>
                    <a:pt x="541147" y="254952"/>
                    <a:pt x="553847" y="246698"/>
                    <a:pt x="580073" y="246698"/>
                  </a:cubicBezTo>
                  <a:lnTo>
                    <a:pt x="624967" y="246698"/>
                  </a:lnTo>
                  <a:lnTo>
                    <a:pt x="624967" y="254444"/>
                  </a:lnTo>
                  <a:cubicBezTo>
                    <a:pt x="624967" y="280670"/>
                    <a:pt x="605726" y="297371"/>
                    <a:pt x="577342" y="297371"/>
                  </a:cubicBezTo>
                  <a:cubicBezTo>
                    <a:pt x="552640" y="297371"/>
                    <a:pt x="541401" y="289116"/>
                    <a:pt x="541401" y="272923"/>
                  </a:cubicBezTo>
                  <a:moveTo>
                    <a:pt x="737298" y="217805"/>
                  </a:moveTo>
                  <a:cubicBezTo>
                    <a:pt x="737298" y="291909"/>
                    <a:pt x="781240" y="342075"/>
                    <a:pt x="845566" y="342075"/>
                  </a:cubicBezTo>
                  <a:cubicBezTo>
                    <a:pt x="881507" y="342075"/>
                    <a:pt x="910463" y="328866"/>
                    <a:pt x="928624" y="303149"/>
                  </a:cubicBezTo>
                  <a:lnTo>
                    <a:pt x="928624" y="323088"/>
                  </a:lnTo>
                  <a:cubicBezTo>
                    <a:pt x="928624" y="360045"/>
                    <a:pt x="909384" y="378206"/>
                    <a:pt x="871474" y="378206"/>
                  </a:cubicBezTo>
                  <a:lnTo>
                    <a:pt x="772922" y="378206"/>
                  </a:lnTo>
                  <a:lnTo>
                    <a:pt x="772922" y="443548"/>
                  </a:lnTo>
                  <a:lnTo>
                    <a:pt x="874712" y="443548"/>
                  </a:lnTo>
                  <a:cubicBezTo>
                    <a:pt x="957580" y="443548"/>
                    <a:pt x="1007681" y="399161"/>
                    <a:pt x="1007681" y="325501"/>
                  </a:cubicBezTo>
                  <a:lnTo>
                    <a:pt x="1007681" y="96965"/>
                  </a:lnTo>
                  <a:lnTo>
                    <a:pt x="939800" y="96965"/>
                  </a:lnTo>
                  <a:lnTo>
                    <a:pt x="932815" y="139891"/>
                  </a:lnTo>
                  <a:cubicBezTo>
                    <a:pt x="916115" y="108712"/>
                    <a:pt x="885634" y="92266"/>
                    <a:pt x="845248" y="92266"/>
                  </a:cubicBezTo>
                  <a:cubicBezTo>
                    <a:pt x="781114" y="92266"/>
                    <a:pt x="736981" y="143383"/>
                    <a:pt x="736981" y="217995"/>
                  </a:cubicBezTo>
                  <a:moveTo>
                    <a:pt x="817372" y="217297"/>
                  </a:moveTo>
                  <a:cubicBezTo>
                    <a:pt x="817372" y="179387"/>
                    <a:pt x="838581" y="155893"/>
                    <a:pt x="873506" y="155893"/>
                  </a:cubicBezTo>
                  <a:cubicBezTo>
                    <a:pt x="908431" y="155893"/>
                    <a:pt x="929132" y="178816"/>
                    <a:pt x="929132" y="217297"/>
                  </a:cubicBezTo>
                  <a:cubicBezTo>
                    <a:pt x="929132" y="255778"/>
                    <a:pt x="907923" y="278194"/>
                    <a:pt x="873506" y="278194"/>
                  </a:cubicBezTo>
                  <a:cubicBezTo>
                    <a:pt x="839089" y="278194"/>
                    <a:pt x="817372" y="255715"/>
                    <a:pt x="817372" y="217297"/>
                  </a:cubicBezTo>
                  <a:moveTo>
                    <a:pt x="1050925" y="351028"/>
                  </a:moveTo>
                  <a:lnTo>
                    <a:pt x="1130300" y="351028"/>
                  </a:lnTo>
                  <a:lnTo>
                    <a:pt x="1130300" y="211328"/>
                  </a:lnTo>
                  <a:cubicBezTo>
                    <a:pt x="1130300" y="181166"/>
                    <a:pt x="1150493" y="162179"/>
                    <a:pt x="1179449" y="162179"/>
                  </a:cubicBezTo>
                  <a:cubicBezTo>
                    <a:pt x="1206373" y="162179"/>
                    <a:pt x="1222883" y="178118"/>
                    <a:pt x="1222883" y="207581"/>
                  </a:cubicBezTo>
                  <a:lnTo>
                    <a:pt x="1222883" y="351282"/>
                  </a:lnTo>
                  <a:lnTo>
                    <a:pt x="1302258" y="351282"/>
                  </a:lnTo>
                  <a:lnTo>
                    <a:pt x="1302258" y="187579"/>
                  </a:lnTo>
                  <a:cubicBezTo>
                    <a:pt x="1302258" y="125730"/>
                    <a:pt x="1264857" y="93027"/>
                    <a:pt x="1210183" y="93027"/>
                  </a:cubicBezTo>
                  <a:cubicBezTo>
                    <a:pt x="1172782" y="93027"/>
                    <a:pt x="1142302" y="109220"/>
                    <a:pt x="1126617" y="139954"/>
                  </a:cubicBezTo>
                  <a:lnTo>
                    <a:pt x="1119632" y="97536"/>
                  </a:lnTo>
                  <a:lnTo>
                    <a:pt x="1051243" y="97536"/>
                  </a:lnTo>
                  <a:lnTo>
                    <a:pt x="1051243" y="351282"/>
                  </a:lnTo>
                  <a:lnTo>
                    <a:pt x="1050989" y="351028"/>
                  </a:lnTo>
                  <a:close/>
                  <a:moveTo>
                    <a:pt x="1329118" y="223774"/>
                  </a:moveTo>
                  <a:cubicBezTo>
                    <a:pt x="1329118" y="303149"/>
                    <a:pt x="1381252" y="355791"/>
                    <a:pt x="1466088" y="355791"/>
                  </a:cubicBezTo>
                  <a:cubicBezTo>
                    <a:pt x="1550924" y="355791"/>
                    <a:pt x="1602549" y="303149"/>
                    <a:pt x="1602549" y="223774"/>
                  </a:cubicBezTo>
                  <a:cubicBezTo>
                    <a:pt x="1602549" y="144399"/>
                    <a:pt x="1550416" y="92266"/>
                    <a:pt x="1466088" y="92266"/>
                  </a:cubicBezTo>
                  <a:cubicBezTo>
                    <a:pt x="1381760" y="92266"/>
                    <a:pt x="1329118" y="144907"/>
                    <a:pt x="1329118" y="223774"/>
                  </a:cubicBezTo>
                  <a:moveTo>
                    <a:pt x="1408748" y="223774"/>
                  </a:moveTo>
                  <a:cubicBezTo>
                    <a:pt x="1408748" y="183325"/>
                    <a:pt x="1429449" y="157416"/>
                    <a:pt x="1465898" y="157416"/>
                  </a:cubicBezTo>
                  <a:cubicBezTo>
                    <a:pt x="1502346" y="157416"/>
                    <a:pt x="1522032" y="183896"/>
                    <a:pt x="1522032" y="223774"/>
                  </a:cubicBezTo>
                  <a:cubicBezTo>
                    <a:pt x="1522032" y="263652"/>
                    <a:pt x="1501330" y="290640"/>
                    <a:pt x="1465898" y="290640"/>
                  </a:cubicBezTo>
                  <a:cubicBezTo>
                    <a:pt x="1430465" y="290640"/>
                    <a:pt x="1408748" y="264922"/>
                    <a:pt x="1408748" y="223774"/>
                  </a:cubicBezTo>
                  <a:moveTo>
                    <a:pt x="1617536" y="270447"/>
                  </a:moveTo>
                  <a:cubicBezTo>
                    <a:pt x="1623505" y="330835"/>
                    <a:pt x="1677670" y="355791"/>
                    <a:pt x="1741043" y="355791"/>
                  </a:cubicBezTo>
                  <a:cubicBezTo>
                    <a:pt x="1811909" y="355791"/>
                    <a:pt x="1862328" y="324104"/>
                    <a:pt x="1862328" y="272923"/>
                  </a:cubicBezTo>
                  <a:cubicBezTo>
                    <a:pt x="1862328" y="221742"/>
                    <a:pt x="1824418" y="203327"/>
                    <a:pt x="1761744" y="196342"/>
                  </a:cubicBezTo>
                  <a:lnTo>
                    <a:pt x="1748536" y="194818"/>
                  </a:lnTo>
                  <a:cubicBezTo>
                    <a:pt x="1711135" y="190309"/>
                    <a:pt x="1699387" y="185102"/>
                    <a:pt x="1699387" y="170370"/>
                  </a:cubicBezTo>
                  <a:cubicBezTo>
                    <a:pt x="1699387" y="156655"/>
                    <a:pt x="1713611" y="150431"/>
                    <a:pt x="1736789" y="150431"/>
                  </a:cubicBezTo>
                  <a:cubicBezTo>
                    <a:pt x="1767205" y="150431"/>
                    <a:pt x="1780730" y="160147"/>
                    <a:pt x="1784921" y="177101"/>
                  </a:cubicBezTo>
                  <a:lnTo>
                    <a:pt x="1859280" y="177101"/>
                  </a:lnTo>
                  <a:cubicBezTo>
                    <a:pt x="1851279" y="117729"/>
                    <a:pt x="1805115" y="91758"/>
                    <a:pt x="1738757" y="91758"/>
                  </a:cubicBezTo>
                  <a:cubicBezTo>
                    <a:pt x="1668907" y="91758"/>
                    <a:pt x="1621473" y="121920"/>
                    <a:pt x="1621473" y="173101"/>
                  </a:cubicBezTo>
                  <a:cubicBezTo>
                    <a:pt x="1621473" y="219012"/>
                    <a:pt x="1651889" y="241744"/>
                    <a:pt x="1722247" y="248730"/>
                  </a:cubicBezTo>
                  <a:lnTo>
                    <a:pt x="1737487" y="250254"/>
                  </a:lnTo>
                  <a:cubicBezTo>
                    <a:pt x="1772412" y="253746"/>
                    <a:pt x="1784414" y="259016"/>
                    <a:pt x="1784414" y="274193"/>
                  </a:cubicBezTo>
                  <a:cubicBezTo>
                    <a:pt x="1784414" y="290132"/>
                    <a:pt x="1769174" y="297625"/>
                    <a:pt x="1740027" y="297625"/>
                  </a:cubicBezTo>
                  <a:cubicBezTo>
                    <a:pt x="1710880" y="297625"/>
                    <a:pt x="1694117" y="289369"/>
                    <a:pt x="1691386" y="270447"/>
                  </a:cubicBezTo>
                  <a:lnTo>
                    <a:pt x="1617536" y="270447"/>
                  </a:lnTo>
                  <a:lnTo>
                    <a:pt x="1617536" y="270447"/>
                  </a:lnTo>
                  <a:close/>
                  <a:moveTo>
                    <a:pt x="1866837" y="161417"/>
                  </a:moveTo>
                  <a:lnTo>
                    <a:pt x="1905254" y="161417"/>
                  </a:lnTo>
                  <a:lnTo>
                    <a:pt x="1905254" y="271462"/>
                  </a:lnTo>
                  <a:cubicBezTo>
                    <a:pt x="1905254" y="323596"/>
                    <a:pt x="1927987" y="350837"/>
                    <a:pt x="1983613" y="350837"/>
                  </a:cubicBezTo>
                  <a:lnTo>
                    <a:pt x="2042224" y="350837"/>
                  </a:lnTo>
                  <a:lnTo>
                    <a:pt x="2042224" y="285496"/>
                  </a:lnTo>
                  <a:lnTo>
                    <a:pt x="2009267" y="285496"/>
                  </a:lnTo>
                  <a:cubicBezTo>
                    <a:pt x="1992567" y="285496"/>
                    <a:pt x="1984058" y="276289"/>
                    <a:pt x="1984058" y="258826"/>
                  </a:cubicBezTo>
                  <a:lnTo>
                    <a:pt x="1984058" y="161290"/>
                  </a:lnTo>
                  <a:lnTo>
                    <a:pt x="2042224" y="161290"/>
                  </a:lnTo>
                  <a:lnTo>
                    <a:pt x="2042224" y="96901"/>
                  </a:lnTo>
                  <a:lnTo>
                    <a:pt x="1984058" y="96901"/>
                  </a:lnTo>
                  <a:lnTo>
                    <a:pt x="1984058" y="21272"/>
                  </a:lnTo>
                  <a:lnTo>
                    <a:pt x="1905191" y="21272"/>
                  </a:lnTo>
                  <a:lnTo>
                    <a:pt x="1905191" y="96901"/>
                  </a:lnTo>
                  <a:lnTo>
                    <a:pt x="1866773" y="96901"/>
                  </a:lnTo>
                  <a:lnTo>
                    <a:pt x="1866773" y="161544"/>
                  </a:lnTo>
                  <a:close/>
                  <a:moveTo>
                    <a:pt x="2052955" y="97028"/>
                  </a:moveTo>
                  <a:lnTo>
                    <a:pt x="2149539" y="345567"/>
                  </a:lnTo>
                  <a:lnTo>
                    <a:pt x="2144522" y="358267"/>
                  </a:lnTo>
                  <a:cubicBezTo>
                    <a:pt x="2139061" y="371983"/>
                    <a:pt x="2131314" y="378206"/>
                    <a:pt x="2114550" y="378206"/>
                  </a:cubicBezTo>
                  <a:lnTo>
                    <a:pt x="2069655" y="378206"/>
                  </a:lnTo>
                  <a:lnTo>
                    <a:pt x="2069655" y="443548"/>
                  </a:lnTo>
                  <a:lnTo>
                    <a:pt x="2132775" y="443548"/>
                  </a:lnTo>
                  <a:cubicBezTo>
                    <a:pt x="2172716" y="443548"/>
                    <a:pt x="2197672" y="424561"/>
                    <a:pt x="2211642" y="388874"/>
                  </a:cubicBezTo>
                  <a:lnTo>
                    <a:pt x="2325942" y="96965"/>
                  </a:lnTo>
                  <a:lnTo>
                    <a:pt x="2246567" y="96965"/>
                  </a:lnTo>
                  <a:lnTo>
                    <a:pt x="2192401" y="255905"/>
                  </a:lnTo>
                  <a:lnTo>
                    <a:pt x="2137728" y="96965"/>
                  </a:lnTo>
                  <a:lnTo>
                    <a:pt x="2052892" y="96965"/>
                  </a:lnTo>
                  <a:close/>
                  <a:moveTo>
                    <a:pt x="2335911" y="351028"/>
                  </a:moveTo>
                  <a:lnTo>
                    <a:pt x="2415731" y="351028"/>
                  </a:lnTo>
                  <a:lnTo>
                    <a:pt x="2415731" y="239966"/>
                  </a:lnTo>
                  <a:lnTo>
                    <a:pt x="2504313" y="351028"/>
                  </a:lnTo>
                  <a:lnTo>
                    <a:pt x="2600389" y="351028"/>
                  </a:lnTo>
                  <a:lnTo>
                    <a:pt x="2494090" y="217043"/>
                  </a:lnTo>
                  <a:lnTo>
                    <a:pt x="2593658" y="97282"/>
                  </a:lnTo>
                  <a:lnTo>
                    <a:pt x="2505075" y="97282"/>
                  </a:lnTo>
                  <a:lnTo>
                    <a:pt x="2415985" y="203581"/>
                  </a:lnTo>
                  <a:lnTo>
                    <a:pt x="2415985" y="7239"/>
                  </a:lnTo>
                  <a:lnTo>
                    <a:pt x="2336165" y="7239"/>
                  </a:lnTo>
                  <a:lnTo>
                    <a:pt x="2336165" y="351282"/>
                  </a:lnTo>
                  <a:lnTo>
                    <a:pt x="2335911" y="351028"/>
                  </a:lnTo>
                  <a:close/>
                  <a:moveTo>
                    <a:pt x="2592134" y="278892"/>
                  </a:moveTo>
                  <a:cubicBezTo>
                    <a:pt x="2592134" y="326326"/>
                    <a:pt x="2630551" y="353505"/>
                    <a:pt x="2681732" y="353505"/>
                  </a:cubicBezTo>
                  <a:cubicBezTo>
                    <a:pt x="2720658" y="353505"/>
                    <a:pt x="2748090" y="338773"/>
                    <a:pt x="2762568" y="310071"/>
                  </a:cubicBezTo>
                  <a:cubicBezTo>
                    <a:pt x="2771331" y="336741"/>
                    <a:pt x="2791524" y="350965"/>
                    <a:pt x="2823210" y="350965"/>
                  </a:cubicBezTo>
                  <a:lnTo>
                    <a:pt x="2858643" y="350965"/>
                  </a:lnTo>
                  <a:lnTo>
                    <a:pt x="2858643" y="285115"/>
                  </a:lnTo>
                  <a:lnTo>
                    <a:pt x="2850134" y="285115"/>
                  </a:lnTo>
                  <a:cubicBezTo>
                    <a:pt x="2839911" y="285115"/>
                    <a:pt x="2834386" y="279400"/>
                    <a:pt x="2834386" y="268161"/>
                  </a:cubicBezTo>
                  <a:lnTo>
                    <a:pt x="2834386" y="194564"/>
                  </a:lnTo>
                  <a:cubicBezTo>
                    <a:pt x="2834386" y="131191"/>
                    <a:pt x="2795461" y="92266"/>
                    <a:pt x="2718118" y="92266"/>
                  </a:cubicBezTo>
                  <a:cubicBezTo>
                    <a:pt x="2649728" y="92266"/>
                    <a:pt x="2609342" y="123952"/>
                    <a:pt x="2599373" y="177609"/>
                  </a:cubicBezTo>
                  <a:lnTo>
                    <a:pt x="2677224" y="177609"/>
                  </a:lnTo>
                  <a:cubicBezTo>
                    <a:pt x="2680208" y="163894"/>
                    <a:pt x="2692972" y="155130"/>
                    <a:pt x="2715133" y="155130"/>
                  </a:cubicBezTo>
                  <a:cubicBezTo>
                    <a:pt x="2738819" y="155130"/>
                    <a:pt x="2754567" y="167830"/>
                    <a:pt x="2754567" y="185801"/>
                  </a:cubicBezTo>
                  <a:cubicBezTo>
                    <a:pt x="2754567" y="195009"/>
                    <a:pt x="2749550" y="200025"/>
                    <a:pt x="2742819" y="200025"/>
                  </a:cubicBezTo>
                  <a:lnTo>
                    <a:pt x="2704910" y="200025"/>
                  </a:lnTo>
                  <a:cubicBezTo>
                    <a:pt x="2631059" y="200025"/>
                    <a:pt x="2592134" y="230187"/>
                    <a:pt x="2592134" y="278892"/>
                  </a:cubicBezTo>
                  <a:moveTo>
                    <a:pt x="2670747" y="272923"/>
                  </a:moveTo>
                  <a:cubicBezTo>
                    <a:pt x="2670747" y="254952"/>
                    <a:pt x="2683955" y="246698"/>
                    <a:pt x="2710180" y="246698"/>
                  </a:cubicBezTo>
                  <a:lnTo>
                    <a:pt x="2755075" y="246698"/>
                  </a:lnTo>
                  <a:lnTo>
                    <a:pt x="2755075" y="254444"/>
                  </a:lnTo>
                  <a:cubicBezTo>
                    <a:pt x="2755075" y="280670"/>
                    <a:pt x="2736342" y="297371"/>
                    <a:pt x="2707196" y="297371"/>
                  </a:cubicBezTo>
                  <a:cubicBezTo>
                    <a:pt x="2683002" y="297371"/>
                    <a:pt x="2670747" y="289116"/>
                    <a:pt x="2670747" y="272923"/>
                  </a:cubicBezTo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52237992-393A-141F-576B-DE77FD7AC852}"/>
                </a:ext>
              </a:extLst>
            </p:cNvPr>
            <p:cNvSpPr/>
            <p:nvPr/>
          </p:nvSpPr>
          <p:spPr>
            <a:xfrm>
              <a:off x="4200038" y="734445"/>
              <a:ext cx="233743" cy="235521"/>
            </a:xfrm>
            <a:custGeom>
              <a:avLst/>
              <a:gdLst>
                <a:gd name="csX0" fmla="*/ 0 w 233743"/>
                <a:gd name="csY0" fmla="*/ 149225 h 235521"/>
                <a:gd name="csX1" fmla="*/ 84074 w 233743"/>
                <a:gd name="csY1" fmla="*/ 149225 h 235521"/>
                <a:gd name="csX2" fmla="*/ 84074 w 233743"/>
                <a:gd name="csY2" fmla="*/ 235521 h 235521"/>
                <a:gd name="csX3" fmla="*/ 149670 w 233743"/>
                <a:gd name="csY3" fmla="*/ 235521 h 235521"/>
                <a:gd name="csX4" fmla="*/ 149670 w 233743"/>
                <a:gd name="csY4" fmla="*/ 149225 h 235521"/>
                <a:gd name="csX5" fmla="*/ 233744 w 233743"/>
                <a:gd name="csY5" fmla="*/ 149225 h 235521"/>
                <a:gd name="csX6" fmla="*/ 233744 w 233743"/>
                <a:gd name="csY6" fmla="*/ 85852 h 235521"/>
                <a:gd name="csX7" fmla="*/ 149670 w 233743"/>
                <a:gd name="csY7" fmla="*/ 85852 h 235521"/>
                <a:gd name="csX8" fmla="*/ 149670 w 233743"/>
                <a:gd name="csY8" fmla="*/ 0 h 235521"/>
                <a:gd name="csX9" fmla="*/ 84074 w 233743"/>
                <a:gd name="csY9" fmla="*/ 0 h 235521"/>
                <a:gd name="csX10" fmla="*/ 84074 w 233743"/>
                <a:gd name="csY10" fmla="*/ 85852 h 235521"/>
                <a:gd name="csX11" fmla="*/ 0 w 233743"/>
                <a:gd name="csY11" fmla="*/ 85852 h 235521"/>
                <a:gd name="csX12" fmla="*/ 0 w 233743"/>
                <a:gd name="csY12" fmla="*/ 149225 h 2355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33743" h="235521">
                  <a:moveTo>
                    <a:pt x="0" y="149225"/>
                  </a:moveTo>
                  <a:lnTo>
                    <a:pt x="84074" y="149225"/>
                  </a:lnTo>
                  <a:lnTo>
                    <a:pt x="84074" y="235521"/>
                  </a:lnTo>
                  <a:lnTo>
                    <a:pt x="149670" y="235521"/>
                  </a:lnTo>
                  <a:lnTo>
                    <a:pt x="149670" y="149225"/>
                  </a:lnTo>
                  <a:lnTo>
                    <a:pt x="233744" y="149225"/>
                  </a:lnTo>
                  <a:lnTo>
                    <a:pt x="233744" y="85852"/>
                  </a:lnTo>
                  <a:lnTo>
                    <a:pt x="149670" y="85852"/>
                  </a:lnTo>
                  <a:lnTo>
                    <a:pt x="149670" y="0"/>
                  </a:lnTo>
                  <a:lnTo>
                    <a:pt x="84074" y="0"/>
                  </a:lnTo>
                  <a:lnTo>
                    <a:pt x="84074" y="85852"/>
                  </a:lnTo>
                  <a:lnTo>
                    <a:pt x="0" y="85852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3" name="Prostokąt 2">
            <a:extLst>
              <a:ext uri="{FF2B5EF4-FFF2-40B4-BE49-F238E27FC236}">
                <a16:creationId xmlns:a16="http://schemas.microsoft.com/office/drawing/2014/main" id="{FE919150-1AB5-0F4A-8718-16A7EEA8B97F}"/>
              </a:ext>
            </a:extLst>
          </p:cNvPr>
          <p:cNvSpPr/>
          <p:nvPr/>
        </p:nvSpPr>
        <p:spPr>
          <a:xfrm>
            <a:off x="254000" y="1754680"/>
            <a:ext cx="11718575" cy="4864012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DEB0884-E887-AB05-7553-415DC2E54101}"/>
              </a:ext>
            </a:extLst>
          </p:cNvPr>
          <p:cNvSpPr txBox="1"/>
          <p:nvPr/>
        </p:nvSpPr>
        <p:spPr>
          <a:xfrm>
            <a:off x="819807" y="2816946"/>
            <a:ext cx="10758389" cy="2971326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Nowoczesna diagnostyka obrazowa to bardzo ważne narzędzie we współczesnej medycynie, umożliwiające szybką i nieinwazyjną ocenę stanu zdrowia pacjenta.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Diagnostyka obrazowa doskonale dopełnia diagnostykę laboratoryjną, dostarczając lekarzom dodatkowych informacji o stanie zdrowia pacjenta i pomagając w dokładniejszym ustaleniu diagnozy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oraz planowaniu odpowiedniego leczenia.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placówek diagnostyki obrazowej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rodzajów badań obrazowych</a:t>
            </a: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spółek w Grupie Diagnostyka</a:t>
            </a:r>
          </a:p>
        </p:txBody>
      </p:sp>
    </p:spTree>
    <p:extLst>
      <p:ext uri="{BB962C8B-B14F-4D97-AF65-F5344CB8AC3E}">
        <p14:creationId xmlns:p14="http://schemas.microsoft.com/office/powerpoint/2010/main" val="127125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AB2B8-E14F-7FF0-0A2D-FC100EFA9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a 4">
            <a:extLst>
              <a:ext uri="{FF2B5EF4-FFF2-40B4-BE49-F238E27FC236}">
                <a16:creationId xmlns:a16="http://schemas.microsoft.com/office/drawing/2014/main" id="{B28FED66-66E8-458F-F344-C4B60EFEC47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rgbClr val="FFFFFF"/>
          </a:solidFill>
        </p:grpSpPr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20D6E87C-0E62-37AB-A0F2-78D5D91ECE6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6ED17974-CD96-12F6-4AE1-47DE0632306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  <p:sp>
        <p:nvSpPr>
          <p:cNvPr id="12" name="Prostokąt 11">
            <a:extLst>
              <a:ext uri="{FF2B5EF4-FFF2-40B4-BE49-F238E27FC236}">
                <a16:creationId xmlns:a16="http://schemas.microsoft.com/office/drawing/2014/main" id="{ADCE0210-5049-F952-0FD9-93BC9F213283}"/>
              </a:ext>
            </a:extLst>
          </p:cNvPr>
          <p:cNvSpPr/>
          <p:nvPr/>
        </p:nvSpPr>
        <p:spPr>
          <a:xfrm>
            <a:off x="254000" y="1739987"/>
            <a:ext cx="11718575" cy="4864012"/>
          </a:xfrm>
          <a:prstGeom prst="rect">
            <a:avLst/>
          </a:pr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8DACADB-8AD4-794E-8B25-A233910F56A8}"/>
              </a:ext>
            </a:extLst>
          </p:cNvPr>
          <p:cNvSpPr txBox="1"/>
          <p:nvPr/>
        </p:nvSpPr>
        <p:spPr>
          <a:xfrm>
            <a:off x="819807" y="2576237"/>
            <a:ext cx="10745776" cy="3381695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Obszar histopatologii realizowany jest przez należącą do Grupy Diagnostyka – Diagnostykę Consilio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największą w Polsce niepubliczną sieć laboratoriów patomorfologicznych, działającą na terenie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całego kraju.</a:t>
            </a:r>
          </a:p>
          <a:p>
            <a:pPr>
              <a:lnSpc>
                <a:spcPts val="2400"/>
              </a:lnSpc>
            </a:pPr>
            <a:endParaRPr lang="pl-P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Współpracujemy ze szpitalami, przychodniami i gabinetami prywatnymi, zapewniając nowoczesną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precyzyjną diagnostykę histopatologiczną, wsparcie logistyczne oraz bezpieczny dostęp online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wyników badań.</a:t>
            </a:r>
          </a:p>
          <a:p>
            <a:pPr>
              <a:lnSpc>
                <a:spcPts val="3200"/>
              </a:lnSpc>
            </a:pPr>
            <a:endParaRPr lang="pl-PL" b="1" dirty="0">
              <a:solidFill>
                <a:srgbClr val="EC660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200"/>
              </a:lnSpc>
            </a:pP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zakładów patomorfologii 			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pl-PL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obsługiwanych szpitali</a:t>
            </a:r>
            <a:b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obsługiwanych przychodni i gabinetów		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około </a:t>
            </a:r>
            <a:r>
              <a:rPr lang="pl-PL" b="1" dirty="0">
                <a:solidFill>
                  <a:srgbClr val="EC66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 mln </a:t>
            </a:r>
            <a:r>
              <a:rPr lang="pl-P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wyników rocznie</a:t>
            </a:r>
          </a:p>
        </p:txBody>
      </p:sp>
      <p:grpSp>
        <p:nvGrpSpPr>
          <p:cNvPr id="54" name="Grafika 20">
            <a:extLst>
              <a:ext uri="{FF2B5EF4-FFF2-40B4-BE49-F238E27FC236}">
                <a16:creationId xmlns:a16="http://schemas.microsoft.com/office/drawing/2014/main" id="{DC25CC43-3C51-B3A9-CC40-7DCFCE46D85E}"/>
              </a:ext>
            </a:extLst>
          </p:cNvPr>
          <p:cNvGrpSpPr/>
          <p:nvPr/>
        </p:nvGrpSpPr>
        <p:grpSpPr>
          <a:xfrm>
            <a:off x="10550450" y="257547"/>
            <a:ext cx="1422125" cy="1242887"/>
            <a:chOff x="9918464" y="795844"/>
            <a:chExt cx="1178011" cy="1029540"/>
          </a:xfrm>
        </p:grpSpPr>
        <p:sp>
          <p:nvSpPr>
            <p:cNvPr id="55" name="Dowolny kształt: kształt 54">
              <a:extLst>
                <a:ext uri="{FF2B5EF4-FFF2-40B4-BE49-F238E27FC236}">
                  <a16:creationId xmlns:a16="http://schemas.microsoft.com/office/drawing/2014/main" id="{90A075B5-E713-E386-D4D8-F14B11722729}"/>
                </a:ext>
              </a:extLst>
            </p:cNvPr>
            <p:cNvSpPr/>
            <p:nvPr/>
          </p:nvSpPr>
          <p:spPr>
            <a:xfrm>
              <a:off x="9918464" y="795844"/>
              <a:ext cx="1178011" cy="1029540"/>
            </a:xfrm>
            <a:custGeom>
              <a:avLst/>
              <a:gdLst>
                <a:gd name="csX0" fmla="*/ 1124 w 1178011"/>
                <a:gd name="csY0" fmla="*/ 515811 h 1029540"/>
                <a:gd name="csX1" fmla="*/ 39415 w 1178011"/>
                <a:gd name="csY1" fmla="*/ 298006 h 1029540"/>
                <a:gd name="csX2" fmla="*/ 280715 w 1178011"/>
                <a:gd name="csY2" fmla="*/ 71248 h 1029540"/>
                <a:gd name="csX3" fmla="*/ 986708 w 1178011"/>
                <a:gd name="csY3" fmla="*/ 125985 h 1029540"/>
                <a:gd name="csX4" fmla="*/ 1170794 w 1178011"/>
                <a:gd name="csY4" fmla="*/ 415608 h 1029540"/>
                <a:gd name="csX5" fmla="*/ 1164127 w 1178011"/>
                <a:gd name="csY5" fmla="*/ 654432 h 1029540"/>
                <a:gd name="csX6" fmla="*/ 967848 w 1178011"/>
                <a:gd name="csY6" fmla="*/ 917068 h 1029540"/>
                <a:gd name="csX7" fmla="*/ 144698 w 1178011"/>
                <a:gd name="csY7" fmla="*/ 867411 h 1029540"/>
                <a:gd name="csX8" fmla="*/ 1061 w 1178011"/>
                <a:gd name="csY8" fmla="*/ 546355 h 1029540"/>
                <a:gd name="csX9" fmla="*/ 1061 w 1178011"/>
                <a:gd name="csY9" fmla="*/ 515875 h 1029540"/>
                <a:gd name="csX10" fmla="*/ 593135 w 1178011"/>
                <a:gd name="csY10" fmla="*/ 38736 h 1029540"/>
                <a:gd name="csX11" fmla="*/ 192514 w 1178011"/>
                <a:gd name="csY11" fmla="*/ 168530 h 1029540"/>
                <a:gd name="csX12" fmla="*/ 38462 w 1178011"/>
                <a:gd name="csY12" fmla="*/ 451994 h 1029540"/>
                <a:gd name="csX13" fmla="*/ 175686 w 1178011"/>
                <a:gd name="csY13" fmla="*/ 739268 h 1029540"/>
                <a:gd name="csX14" fmla="*/ 530778 w 1178011"/>
                <a:gd name="csY14" fmla="*/ 879920 h 1029540"/>
                <a:gd name="csX15" fmla="*/ 980866 w 1178011"/>
                <a:gd name="csY15" fmla="*/ 754952 h 1029540"/>
                <a:gd name="csX16" fmla="*/ 1136060 w 1178011"/>
                <a:gd name="csY16" fmla="*/ 490919 h 1029540"/>
                <a:gd name="csX17" fmla="*/ 1006774 w 1178011"/>
                <a:gd name="csY17" fmla="*/ 188532 h 1029540"/>
                <a:gd name="csX18" fmla="*/ 593135 w 1178011"/>
                <a:gd name="csY18" fmla="*/ 38672 h 1029540"/>
                <a:gd name="csX19" fmla="*/ 47543 w 1178011"/>
                <a:gd name="csY19" fmla="*/ 645605 h 1029540"/>
                <a:gd name="csX20" fmla="*/ 52877 w 1178011"/>
                <a:gd name="csY20" fmla="*/ 666179 h 1029540"/>
                <a:gd name="csX21" fmla="*/ 198292 w 1178011"/>
                <a:gd name="csY21" fmla="*/ 864934 h 1029540"/>
                <a:gd name="csX22" fmla="*/ 928224 w 1178011"/>
                <a:gd name="csY22" fmla="*/ 899161 h 1029540"/>
                <a:gd name="csX23" fmla="*/ 1115867 w 1178011"/>
                <a:gd name="csY23" fmla="*/ 686309 h 1029540"/>
                <a:gd name="csX24" fmla="*/ 1127488 w 1178011"/>
                <a:gd name="csY24" fmla="*/ 650685 h 1029540"/>
                <a:gd name="csX25" fmla="*/ 589325 w 1178011"/>
                <a:gd name="csY25" fmla="*/ 918084 h 1029540"/>
                <a:gd name="csX26" fmla="*/ 47606 w 1178011"/>
                <a:gd name="csY26" fmla="*/ 645542 h 10295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1178011" h="1029540">
                  <a:moveTo>
                    <a:pt x="1124" y="515811"/>
                  </a:moveTo>
                  <a:cubicBezTo>
                    <a:pt x="-3384" y="440183"/>
                    <a:pt x="4934" y="366777"/>
                    <a:pt x="39415" y="298006"/>
                  </a:cubicBezTo>
                  <a:cubicBezTo>
                    <a:pt x="92120" y="192914"/>
                    <a:pt x="175051" y="117857"/>
                    <a:pt x="280715" y="71248"/>
                  </a:cubicBezTo>
                  <a:cubicBezTo>
                    <a:pt x="524809" y="-36575"/>
                    <a:pt x="762870" y="-24891"/>
                    <a:pt x="986708" y="125985"/>
                  </a:cubicBezTo>
                  <a:cubicBezTo>
                    <a:pt x="1088435" y="194565"/>
                    <a:pt x="1156952" y="290577"/>
                    <a:pt x="1170794" y="415608"/>
                  </a:cubicBezTo>
                  <a:cubicBezTo>
                    <a:pt x="1179557" y="494856"/>
                    <a:pt x="1183431" y="575819"/>
                    <a:pt x="1164127" y="654432"/>
                  </a:cubicBezTo>
                  <a:cubicBezTo>
                    <a:pt x="1135996" y="768986"/>
                    <a:pt x="1063226" y="851917"/>
                    <a:pt x="967848" y="917068"/>
                  </a:cubicBezTo>
                  <a:cubicBezTo>
                    <a:pt x="723119" y="1084327"/>
                    <a:pt x="360725" y="1062800"/>
                    <a:pt x="144698" y="867411"/>
                  </a:cubicBezTo>
                  <a:cubicBezTo>
                    <a:pt x="50019" y="781749"/>
                    <a:pt x="-4083" y="677101"/>
                    <a:pt x="1061" y="546355"/>
                  </a:cubicBezTo>
                  <a:cubicBezTo>
                    <a:pt x="1442" y="536195"/>
                    <a:pt x="1061" y="526035"/>
                    <a:pt x="1061" y="515875"/>
                  </a:cubicBezTo>
                  <a:close/>
                  <a:moveTo>
                    <a:pt x="593135" y="38736"/>
                  </a:moveTo>
                  <a:cubicBezTo>
                    <a:pt x="442068" y="41276"/>
                    <a:pt x="307829" y="77344"/>
                    <a:pt x="192514" y="168530"/>
                  </a:cubicBezTo>
                  <a:cubicBezTo>
                    <a:pt x="101328" y="240666"/>
                    <a:pt x="41765" y="332169"/>
                    <a:pt x="38462" y="451994"/>
                  </a:cubicBezTo>
                  <a:cubicBezTo>
                    <a:pt x="35224" y="570358"/>
                    <a:pt x="88628" y="663830"/>
                    <a:pt x="175686" y="739268"/>
                  </a:cubicBezTo>
                  <a:cubicBezTo>
                    <a:pt x="277349" y="827279"/>
                    <a:pt x="398254" y="870014"/>
                    <a:pt x="530778" y="879920"/>
                  </a:cubicBezTo>
                  <a:cubicBezTo>
                    <a:pt x="695370" y="892239"/>
                    <a:pt x="848151" y="857187"/>
                    <a:pt x="980866" y="754952"/>
                  </a:cubicBezTo>
                  <a:cubicBezTo>
                    <a:pt x="1067480" y="688214"/>
                    <a:pt x="1125964" y="602552"/>
                    <a:pt x="1136060" y="490919"/>
                  </a:cubicBezTo>
                  <a:cubicBezTo>
                    <a:pt x="1147172" y="367793"/>
                    <a:pt x="1096372" y="268606"/>
                    <a:pt x="1006774" y="188532"/>
                  </a:cubicBezTo>
                  <a:cubicBezTo>
                    <a:pt x="887584" y="82043"/>
                    <a:pt x="743820" y="41720"/>
                    <a:pt x="593135" y="38672"/>
                  </a:cubicBezTo>
                  <a:close/>
                  <a:moveTo>
                    <a:pt x="47543" y="645605"/>
                  </a:moveTo>
                  <a:cubicBezTo>
                    <a:pt x="50210" y="656019"/>
                    <a:pt x="51290" y="661226"/>
                    <a:pt x="52877" y="666179"/>
                  </a:cubicBezTo>
                  <a:cubicBezTo>
                    <a:pt x="79356" y="748539"/>
                    <a:pt x="130855" y="812801"/>
                    <a:pt x="198292" y="864934"/>
                  </a:cubicBezTo>
                  <a:cubicBezTo>
                    <a:pt x="400413" y="1021271"/>
                    <a:pt x="710610" y="1035559"/>
                    <a:pt x="928224" y="899161"/>
                  </a:cubicBezTo>
                  <a:cubicBezTo>
                    <a:pt x="1011854" y="846773"/>
                    <a:pt x="1078719" y="779654"/>
                    <a:pt x="1115867" y="686309"/>
                  </a:cubicBezTo>
                  <a:cubicBezTo>
                    <a:pt x="1120439" y="674752"/>
                    <a:pt x="1123614" y="662560"/>
                    <a:pt x="1127488" y="650685"/>
                  </a:cubicBezTo>
                  <a:cubicBezTo>
                    <a:pt x="996614" y="839598"/>
                    <a:pt x="810242" y="917766"/>
                    <a:pt x="589325" y="918084"/>
                  </a:cubicBezTo>
                  <a:cubicBezTo>
                    <a:pt x="367519" y="918401"/>
                    <a:pt x="180321" y="840487"/>
                    <a:pt x="47606" y="645542"/>
                  </a:cubicBezTo>
                  <a:close/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56" name="Dowolny kształt: kształt 55">
              <a:extLst>
                <a:ext uri="{FF2B5EF4-FFF2-40B4-BE49-F238E27FC236}">
                  <a16:creationId xmlns:a16="http://schemas.microsoft.com/office/drawing/2014/main" id="{75AAA3F8-1353-A9A2-A48D-4201230250C6}"/>
                </a:ext>
              </a:extLst>
            </p:cNvPr>
            <p:cNvSpPr/>
            <p:nvPr/>
          </p:nvSpPr>
          <p:spPr>
            <a:xfrm>
              <a:off x="10650883" y="1393298"/>
              <a:ext cx="177171" cy="157530"/>
            </a:xfrm>
            <a:custGeom>
              <a:avLst/>
              <a:gdLst>
                <a:gd name="csX0" fmla="*/ 177073 w 177171"/>
                <a:gd name="csY0" fmla="*/ 32531 h 157530"/>
                <a:gd name="csX1" fmla="*/ 136687 w 177171"/>
                <a:gd name="csY1" fmla="*/ 77044 h 157530"/>
                <a:gd name="csX2" fmla="*/ 124939 w 177171"/>
                <a:gd name="csY2" fmla="*/ 97809 h 157530"/>
                <a:gd name="csX3" fmla="*/ 121637 w 177171"/>
                <a:gd name="csY3" fmla="*/ 139655 h 157530"/>
                <a:gd name="csX4" fmla="*/ 82331 w 177171"/>
                <a:gd name="csY4" fmla="*/ 156927 h 157530"/>
                <a:gd name="csX5" fmla="*/ 73632 w 177171"/>
                <a:gd name="csY5" fmla="*/ 123590 h 157530"/>
                <a:gd name="csX6" fmla="*/ 86395 w 177171"/>
                <a:gd name="csY6" fmla="*/ 115081 h 157530"/>
                <a:gd name="csX7" fmla="*/ 74521 w 177171"/>
                <a:gd name="csY7" fmla="*/ 74504 h 157530"/>
                <a:gd name="csX8" fmla="*/ 23467 w 177171"/>
                <a:gd name="csY8" fmla="*/ 51136 h 157530"/>
                <a:gd name="csX9" fmla="*/ 5051 w 177171"/>
                <a:gd name="csY9" fmla="*/ 38817 h 157530"/>
                <a:gd name="csX10" fmla="*/ 23784 w 177171"/>
                <a:gd name="csY10" fmla="*/ 19 h 157530"/>
                <a:gd name="csX11" fmla="*/ 55153 w 177171"/>
                <a:gd name="csY11" fmla="*/ 17862 h 157530"/>
                <a:gd name="csX12" fmla="*/ 123860 w 177171"/>
                <a:gd name="csY12" fmla="*/ 47517 h 157530"/>
                <a:gd name="csX13" fmla="*/ 133830 w 177171"/>
                <a:gd name="csY13" fmla="*/ 33801 h 157530"/>
                <a:gd name="csX14" fmla="*/ 135544 w 177171"/>
                <a:gd name="csY14" fmla="*/ 17354 h 157530"/>
                <a:gd name="csX15" fmla="*/ 162785 w 177171"/>
                <a:gd name="csY15" fmla="*/ 6305 h 157530"/>
                <a:gd name="csX16" fmla="*/ 177136 w 177171"/>
                <a:gd name="csY16" fmla="*/ 32404 h 15753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77171" h="157530">
                  <a:moveTo>
                    <a:pt x="177073" y="32531"/>
                  </a:moveTo>
                  <a:cubicBezTo>
                    <a:pt x="178787" y="59709"/>
                    <a:pt x="157960" y="67773"/>
                    <a:pt x="136687" y="77044"/>
                  </a:cubicBezTo>
                  <a:cubicBezTo>
                    <a:pt x="128305" y="81299"/>
                    <a:pt x="124495" y="88601"/>
                    <a:pt x="124939" y="97809"/>
                  </a:cubicBezTo>
                  <a:cubicBezTo>
                    <a:pt x="125638" y="111842"/>
                    <a:pt x="129956" y="126955"/>
                    <a:pt x="121637" y="139655"/>
                  </a:cubicBezTo>
                  <a:cubicBezTo>
                    <a:pt x="113636" y="152609"/>
                    <a:pt x="97317" y="159721"/>
                    <a:pt x="82331" y="156927"/>
                  </a:cubicBezTo>
                  <a:cubicBezTo>
                    <a:pt x="66710" y="153117"/>
                    <a:pt x="60614" y="133432"/>
                    <a:pt x="73632" y="123590"/>
                  </a:cubicBezTo>
                  <a:cubicBezTo>
                    <a:pt x="77569" y="120351"/>
                    <a:pt x="81886" y="117430"/>
                    <a:pt x="86395" y="115081"/>
                  </a:cubicBezTo>
                  <a:cubicBezTo>
                    <a:pt x="103794" y="105492"/>
                    <a:pt x="85506" y="81743"/>
                    <a:pt x="74521" y="74504"/>
                  </a:cubicBezTo>
                  <a:cubicBezTo>
                    <a:pt x="59026" y="63519"/>
                    <a:pt x="41627" y="56407"/>
                    <a:pt x="23467" y="51136"/>
                  </a:cubicBezTo>
                  <a:cubicBezTo>
                    <a:pt x="15973" y="48977"/>
                    <a:pt x="9814" y="44913"/>
                    <a:pt x="5051" y="38817"/>
                  </a:cubicBezTo>
                  <a:cubicBezTo>
                    <a:pt x="-7394" y="24339"/>
                    <a:pt x="4798" y="-616"/>
                    <a:pt x="23784" y="19"/>
                  </a:cubicBezTo>
                  <a:cubicBezTo>
                    <a:pt x="36992" y="-489"/>
                    <a:pt x="46263" y="9480"/>
                    <a:pt x="55153" y="17862"/>
                  </a:cubicBezTo>
                  <a:cubicBezTo>
                    <a:pt x="74012" y="33737"/>
                    <a:pt x="97444" y="54057"/>
                    <a:pt x="123860" y="47517"/>
                  </a:cubicBezTo>
                  <a:cubicBezTo>
                    <a:pt x="131480" y="45421"/>
                    <a:pt x="134147" y="41294"/>
                    <a:pt x="133830" y="33801"/>
                  </a:cubicBezTo>
                  <a:cubicBezTo>
                    <a:pt x="133575" y="28213"/>
                    <a:pt x="133830" y="22688"/>
                    <a:pt x="135544" y="17354"/>
                  </a:cubicBezTo>
                  <a:cubicBezTo>
                    <a:pt x="139735" y="4083"/>
                    <a:pt x="151800" y="717"/>
                    <a:pt x="162785" y="6305"/>
                  </a:cubicBezTo>
                  <a:cubicBezTo>
                    <a:pt x="172819" y="11385"/>
                    <a:pt x="175422" y="22307"/>
                    <a:pt x="177136" y="32404"/>
                  </a:cubicBezTo>
                  <a:close/>
                </a:path>
              </a:pathLst>
            </a:custGeom>
            <a:solidFill>
              <a:srgbClr val="C6F5ED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7" name="Dowolny kształt: kształt 56">
              <a:extLst>
                <a:ext uri="{FF2B5EF4-FFF2-40B4-BE49-F238E27FC236}">
                  <a16:creationId xmlns:a16="http://schemas.microsoft.com/office/drawing/2014/main" id="{0B7B8B14-EF1E-2BA6-7A8B-516446EF6649}"/>
                </a:ext>
              </a:extLst>
            </p:cNvPr>
            <p:cNvSpPr/>
            <p:nvPr/>
          </p:nvSpPr>
          <p:spPr>
            <a:xfrm>
              <a:off x="10715630" y="1222427"/>
              <a:ext cx="93022" cy="92674"/>
            </a:xfrm>
            <a:custGeom>
              <a:avLst/>
              <a:gdLst>
                <a:gd name="csX0" fmla="*/ 46413 w 93022"/>
                <a:gd name="csY0" fmla="*/ 92657 h 92674"/>
                <a:gd name="csX1" fmla="*/ 58 w 93022"/>
                <a:gd name="csY1" fmla="*/ 43699 h 92674"/>
                <a:gd name="csX2" fmla="*/ 93022 w 93022"/>
                <a:gd name="csY2" fmla="*/ 47064 h 92674"/>
                <a:gd name="csX3" fmla="*/ 46413 w 93022"/>
                <a:gd name="csY3" fmla="*/ 92657 h 9267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93022" h="92674">
                  <a:moveTo>
                    <a:pt x="46413" y="92657"/>
                  </a:moveTo>
                  <a:cubicBezTo>
                    <a:pt x="22664" y="93356"/>
                    <a:pt x="-1339" y="72718"/>
                    <a:pt x="58" y="43699"/>
                  </a:cubicBezTo>
                  <a:cubicBezTo>
                    <a:pt x="5075" y="-15864"/>
                    <a:pt x="91435" y="-14340"/>
                    <a:pt x="93022" y="47064"/>
                  </a:cubicBezTo>
                  <a:cubicBezTo>
                    <a:pt x="92577" y="72274"/>
                    <a:pt x="71496" y="93165"/>
                    <a:pt x="46413" y="92657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8" name="Dowolny kształt: kształt 57">
              <a:extLst>
                <a:ext uri="{FF2B5EF4-FFF2-40B4-BE49-F238E27FC236}">
                  <a16:creationId xmlns:a16="http://schemas.microsoft.com/office/drawing/2014/main" id="{3BD4E582-369D-5B06-D5F6-6B3F89B8EC39}"/>
                </a:ext>
              </a:extLst>
            </p:cNvPr>
            <p:cNvSpPr/>
            <p:nvPr/>
          </p:nvSpPr>
          <p:spPr>
            <a:xfrm>
              <a:off x="10327376" y="961771"/>
              <a:ext cx="46086" cy="46481"/>
            </a:xfrm>
            <a:custGeom>
              <a:avLst/>
              <a:gdLst>
                <a:gd name="csX0" fmla="*/ 22996 w 46086"/>
                <a:gd name="csY0" fmla="*/ 46482 h 46481"/>
                <a:gd name="csX1" fmla="*/ 23123 w 46086"/>
                <a:gd name="csY1" fmla="*/ 0 h 46481"/>
                <a:gd name="csX2" fmla="*/ 22996 w 46086"/>
                <a:gd name="csY2" fmla="*/ 46482 h 4648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46086" h="46481">
                  <a:moveTo>
                    <a:pt x="22996" y="46482"/>
                  </a:moveTo>
                  <a:cubicBezTo>
                    <a:pt x="-6405" y="46418"/>
                    <a:pt x="-8945" y="1333"/>
                    <a:pt x="23123" y="0"/>
                  </a:cubicBezTo>
                  <a:cubicBezTo>
                    <a:pt x="53857" y="952"/>
                    <a:pt x="53667" y="45783"/>
                    <a:pt x="22996" y="46482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9E3F5B40-6AAB-1A76-87F8-DCCA8C45B559}"/>
                </a:ext>
              </a:extLst>
            </p:cNvPr>
            <p:cNvSpPr/>
            <p:nvPr/>
          </p:nvSpPr>
          <p:spPr>
            <a:xfrm>
              <a:off x="10147327" y="1238605"/>
              <a:ext cx="150662" cy="196809"/>
            </a:xfrm>
            <a:custGeom>
              <a:avLst/>
              <a:gdLst>
                <a:gd name="csX0" fmla="*/ 133005 w 150662"/>
                <a:gd name="csY0" fmla="*/ 194589 h 196809"/>
                <a:gd name="csX1" fmla="*/ 96938 w 150662"/>
                <a:gd name="csY1" fmla="*/ 182524 h 196809"/>
                <a:gd name="csX2" fmla="*/ 81063 w 150662"/>
                <a:gd name="csY2" fmla="*/ 158458 h 196809"/>
                <a:gd name="csX3" fmla="*/ 80491 w 150662"/>
                <a:gd name="csY3" fmla="*/ 157632 h 196809"/>
                <a:gd name="csX4" fmla="*/ 5561 w 150662"/>
                <a:gd name="csY4" fmla="*/ 45745 h 196809"/>
                <a:gd name="csX5" fmla="*/ 37 w 150662"/>
                <a:gd name="csY5" fmla="*/ 29997 h 196809"/>
                <a:gd name="csX6" fmla="*/ 29881 w 150662"/>
                <a:gd name="csY6" fmla="*/ 25 h 196809"/>
                <a:gd name="csX7" fmla="*/ 52805 w 150662"/>
                <a:gd name="csY7" fmla="*/ 13551 h 196809"/>
                <a:gd name="csX8" fmla="*/ 110463 w 150662"/>
                <a:gd name="csY8" fmla="*/ 99593 h 196809"/>
                <a:gd name="csX9" fmla="*/ 145959 w 150662"/>
                <a:gd name="csY9" fmla="*/ 152425 h 196809"/>
                <a:gd name="csX10" fmla="*/ 133005 w 150662"/>
                <a:gd name="csY10" fmla="*/ 194526 h 19680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50662" h="196809">
                  <a:moveTo>
                    <a:pt x="133005" y="194589"/>
                  </a:moveTo>
                  <a:cubicBezTo>
                    <a:pt x="119417" y="200304"/>
                    <a:pt x="105256" y="194526"/>
                    <a:pt x="96938" y="182524"/>
                  </a:cubicBezTo>
                  <a:cubicBezTo>
                    <a:pt x="92175" y="174460"/>
                    <a:pt x="87667" y="168554"/>
                    <a:pt x="81063" y="158458"/>
                  </a:cubicBezTo>
                  <a:cubicBezTo>
                    <a:pt x="80872" y="158204"/>
                    <a:pt x="80681" y="157886"/>
                    <a:pt x="80491" y="157632"/>
                  </a:cubicBezTo>
                  <a:cubicBezTo>
                    <a:pt x="57314" y="122961"/>
                    <a:pt x="20674" y="68224"/>
                    <a:pt x="5561" y="45745"/>
                  </a:cubicBezTo>
                  <a:cubicBezTo>
                    <a:pt x="2322" y="40983"/>
                    <a:pt x="291" y="35903"/>
                    <a:pt x="37" y="29997"/>
                  </a:cubicBezTo>
                  <a:cubicBezTo>
                    <a:pt x="-789" y="13233"/>
                    <a:pt x="12482" y="-673"/>
                    <a:pt x="29881" y="25"/>
                  </a:cubicBezTo>
                  <a:cubicBezTo>
                    <a:pt x="39597" y="406"/>
                    <a:pt x="47280" y="5296"/>
                    <a:pt x="52805" y="13551"/>
                  </a:cubicBezTo>
                  <a:cubicBezTo>
                    <a:pt x="71982" y="42253"/>
                    <a:pt x="91222" y="70955"/>
                    <a:pt x="110463" y="99593"/>
                  </a:cubicBezTo>
                  <a:cubicBezTo>
                    <a:pt x="122274" y="117183"/>
                    <a:pt x="134212" y="134772"/>
                    <a:pt x="145959" y="152425"/>
                  </a:cubicBezTo>
                  <a:cubicBezTo>
                    <a:pt x="155866" y="167284"/>
                    <a:pt x="149452" y="187795"/>
                    <a:pt x="133005" y="194526"/>
                  </a:cubicBezTo>
                  <a:close/>
                </a:path>
              </a:pathLst>
            </a:custGeom>
            <a:solidFill>
              <a:srgbClr val="C6F5ED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0" name="Dowolny kształt: kształt 59">
              <a:extLst>
                <a:ext uri="{FF2B5EF4-FFF2-40B4-BE49-F238E27FC236}">
                  <a16:creationId xmlns:a16="http://schemas.microsoft.com/office/drawing/2014/main" id="{49D21BC1-4E27-F6FE-4294-F0C9C28B4348}"/>
                </a:ext>
              </a:extLst>
            </p:cNvPr>
            <p:cNvSpPr/>
            <p:nvPr/>
          </p:nvSpPr>
          <p:spPr>
            <a:xfrm>
              <a:off x="10361227" y="1407092"/>
              <a:ext cx="104500" cy="189310"/>
            </a:xfrm>
            <a:custGeom>
              <a:avLst/>
              <a:gdLst>
                <a:gd name="csX0" fmla="*/ 67822 w 104500"/>
                <a:gd name="csY0" fmla="*/ 148848 h 189310"/>
                <a:gd name="csX1" fmla="*/ 34928 w 104500"/>
                <a:gd name="csY1" fmla="*/ 189297 h 189310"/>
                <a:gd name="csX2" fmla="*/ 9528 w 104500"/>
                <a:gd name="csY2" fmla="*/ 131449 h 189310"/>
                <a:gd name="csX3" fmla="*/ 37405 w 104500"/>
                <a:gd name="csY3" fmla="*/ 42930 h 189310"/>
                <a:gd name="csX4" fmla="*/ 67504 w 104500"/>
                <a:gd name="csY4" fmla="*/ 258 h 189310"/>
                <a:gd name="csX5" fmla="*/ 94873 w 104500"/>
                <a:gd name="csY5" fmla="*/ 57662 h 189310"/>
                <a:gd name="csX6" fmla="*/ 67822 w 104500"/>
                <a:gd name="csY6" fmla="*/ 148784 h 1893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04500" h="189310">
                  <a:moveTo>
                    <a:pt x="67822" y="148848"/>
                  </a:moveTo>
                  <a:cubicBezTo>
                    <a:pt x="71251" y="169676"/>
                    <a:pt x="56011" y="188980"/>
                    <a:pt x="34928" y="189297"/>
                  </a:cubicBezTo>
                  <a:cubicBezTo>
                    <a:pt x="4893" y="190123"/>
                    <a:pt x="-11617" y="152848"/>
                    <a:pt x="9528" y="131449"/>
                  </a:cubicBezTo>
                  <a:cubicBezTo>
                    <a:pt x="32325" y="108462"/>
                    <a:pt x="42993" y="74807"/>
                    <a:pt x="37405" y="42930"/>
                  </a:cubicBezTo>
                  <a:cubicBezTo>
                    <a:pt x="32960" y="194"/>
                    <a:pt x="67441" y="258"/>
                    <a:pt x="67504" y="258"/>
                  </a:cubicBezTo>
                  <a:cubicBezTo>
                    <a:pt x="98302" y="-3552"/>
                    <a:pt x="116907" y="35818"/>
                    <a:pt x="94873" y="57662"/>
                  </a:cubicBezTo>
                  <a:cubicBezTo>
                    <a:pt x="71124" y="83570"/>
                    <a:pt x="62234" y="114240"/>
                    <a:pt x="67822" y="148784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" name="Dowolny kształt: kształt 60">
              <a:extLst>
                <a:ext uri="{FF2B5EF4-FFF2-40B4-BE49-F238E27FC236}">
                  <a16:creationId xmlns:a16="http://schemas.microsoft.com/office/drawing/2014/main" id="{379E347A-312B-0652-8830-0B379DF6BCE3}"/>
                </a:ext>
              </a:extLst>
            </p:cNvPr>
            <p:cNvSpPr/>
            <p:nvPr/>
          </p:nvSpPr>
          <p:spPr>
            <a:xfrm>
              <a:off x="10675903" y="1008374"/>
              <a:ext cx="127224" cy="135514"/>
            </a:xfrm>
            <a:custGeom>
              <a:avLst/>
              <a:gdLst>
                <a:gd name="csX0" fmla="*/ 53501 w 127224"/>
                <a:gd name="csY0" fmla="*/ 129228 h 135514"/>
                <a:gd name="csX1" fmla="*/ 74456 w 127224"/>
                <a:gd name="csY1" fmla="*/ 106686 h 135514"/>
                <a:gd name="csX2" fmla="*/ 66836 w 127224"/>
                <a:gd name="csY2" fmla="*/ 71697 h 135514"/>
                <a:gd name="csX3" fmla="*/ 86965 w 127224"/>
                <a:gd name="csY3" fmla="*/ 80333 h 135514"/>
                <a:gd name="csX4" fmla="*/ 97888 w 127224"/>
                <a:gd name="csY4" fmla="*/ 79762 h 135514"/>
                <a:gd name="csX5" fmla="*/ 99792 w 127224"/>
                <a:gd name="csY5" fmla="*/ 78238 h 135514"/>
                <a:gd name="csX6" fmla="*/ 100110 w 127224"/>
                <a:gd name="csY6" fmla="*/ 77920 h 135514"/>
                <a:gd name="csX7" fmla="*/ 127225 w 127224"/>
                <a:gd name="csY7" fmla="*/ 34232 h 135514"/>
                <a:gd name="csX8" fmla="*/ 68360 w 127224"/>
                <a:gd name="csY8" fmla="*/ 10674 h 135514"/>
                <a:gd name="csX9" fmla="*/ 50898 w 127224"/>
                <a:gd name="csY9" fmla="*/ 30422 h 135514"/>
                <a:gd name="csX10" fmla="*/ 50453 w 127224"/>
                <a:gd name="csY10" fmla="*/ 45345 h 135514"/>
                <a:gd name="csX11" fmla="*/ 59788 w 127224"/>
                <a:gd name="csY11" fmla="*/ 64712 h 135514"/>
                <a:gd name="csX12" fmla="*/ 39785 w 127224"/>
                <a:gd name="csY12" fmla="*/ 56648 h 135514"/>
                <a:gd name="csX13" fmla="*/ 9623 w 127224"/>
                <a:gd name="csY13" fmla="*/ 77539 h 135514"/>
                <a:gd name="csX14" fmla="*/ 32038 w 127224"/>
                <a:gd name="csY14" fmla="*/ 135515 h 135514"/>
                <a:gd name="csX15" fmla="*/ 53565 w 127224"/>
                <a:gd name="csY15" fmla="*/ 129228 h 1355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27224" h="135514">
                  <a:moveTo>
                    <a:pt x="53501" y="129228"/>
                  </a:moveTo>
                  <a:cubicBezTo>
                    <a:pt x="60803" y="122053"/>
                    <a:pt x="67662" y="114433"/>
                    <a:pt x="74456" y="106686"/>
                  </a:cubicBezTo>
                  <a:cubicBezTo>
                    <a:pt x="89315" y="91319"/>
                    <a:pt x="64105" y="75761"/>
                    <a:pt x="66836" y="71697"/>
                  </a:cubicBezTo>
                  <a:cubicBezTo>
                    <a:pt x="71344" y="64966"/>
                    <a:pt x="80044" y="75317"/>
                    <a:pt x="86965" y="80333"/>
                  </a:cubicBezTo>
                  <a:cubicBezTo>
                    <a:pt x="91220" y="83381"/>
                    <a:pt x="95475" y="81349"/>
                    <a:pt x="97888" y="79762"/>
                  </a:cubicBezTo>
                  <a:cubicBezTo>
                    <a:pt x="98523" y="79444"/>
                    <a:pt x="99157" y="78936"/>
                    <a:pt x="99792" y="78238"/>
                  </a:cubicBezTo>
                  <a:cubicBezTo>
                    <a:pt x="99983" y="78047"/>
                    <a:pt x="100110" y="77920"/>
                    <a:pt x="100110" y="77920"/>
                  </a:cubicBezTo>
                  <a:cubicBezTo>
                    <a:pt x="110651" y="64395"/>
                    <a:pt x="127288" y="52965"/>
                    <a:pt x="127225" y="34232"/>
                  </a:cubicBezTo>
                  <a:cubicBezTo>
                    <a:pt x="127098" y="3943"/>
                    <a:pt x="89125" y="-11932"/>
                    <a:pt x="68360" y="10674"/>
                  </a:cubicBezTo>
                  <a:cubicBezTo>
                    <a:pt x="62264" y="16960"/>
                    <a:pt x="56613" y="23755"/>
                    <a:pt x="50898" y="30422"/>
                  </a:cubicBezTo>
                  <a:cubicBezTo>
                    <a:pt x="47278" y="34550"/>
                    <a:pt x="45817" y="41344"/>
                    <a:pt x="50453" y="45345"/>
                  </a:cubicBezTo>
                  <a:cubicBezTo>
                    <a:pt x="54009" y="48647"/>
                    <a:pt x="65249" y="57981"/>
                    <a:pt x="59788" y="64712"/>
                  </a:cubicBezTo>
                  <a:cubicBezTo>
                    <a:pt x="54898" y="70808"/>
                    <a:pt x="52612" y="57537"/>
                    <a:pt x="39785" y="56648"/>
                  </a:cubicBezTo>
                  <a:cubicBezTo>
                    <a:pt x="28609" y="55886"/>
                    <a:pt x="14131" y="72713"/>
                    <a:pt x="9623" y="77539"/>
                  </a:cubicBezTo>
                  <a:cubicBezTo>
                    <a:pt x="-11079" y="97923"/>
                    <a:pt x="4034" y="135388"/>
                    <a:pt x="32038" y="135515"/>
                  </a:cubicBezTo>
                  <a:cubicBezTo>
                    <a:pt x="41245" y="135451"/>
                    <a:pt x="48421" y="134245"/>
                    <a:pt x="53565" y="129228"/>
                  </a:cubicBezTo>
                  <a:close/>
                </a:path>
              </a:pathLst>
            </a:custGeom>
            <a:solidFill>
              <a:srgbClr val="FCE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2" name="Dowolny kształt: kształt 61">
              <a:extLst>
                <a:ext uri="{FF2B5EF4-FFF2-40B4-BE49-F238E27FC236}">
                  <a16:creationId xmlns:a16="http://schemas.microsoft.com/office/drawing/2014/main" id="{A9C20934-AC89-4E92-6ED2-EA133AA2CFC3}"/>
                </a:ext>
              </a:extLst>
            </p:cNvPr>
            <p:cNvSpPr/>
            <p:nvPr/>
          </p:nvSpPr>
          <p:spPr>
            <a:xfrm>
              <a:off x="10457114" y="890618"/>
              <a:ext cx="203950" cy="104454"/>
            </a:xfrm>
            <a:custGeom>
              <a:avLst/>
              <a:gdLst>
                <a:gd name="csX0" fmla="*/ 198693 w 203950"/>
                <a:gd name="csY0" fmla="*/ 94584 h 104454"/>
                <a:gd name="csX1" fmla="*/ 157228 w 203950"/>
                <a:gd name="csY1" fmla="*/ 92552 h 104454"/>
                <a:gd name="csX2" fmla="*/ 139511 w 203950"/>
                <a:gd name="csY2" fmla="*/ 75788 h 104454"/>
                <a:gd name="csX3" fmla="*/ 58231 w 203950"/>
                <a:gd name="csY3" fmla="*/ 50578 h 104454"/>
                <a:gd name="csX4" fmla="*/ 23433 w 203950"/>
                <a:gd name="csY4" fmla="*/ 54896 h 104454"/>
                <a:gd name="csX5" fmla="*/ 65 w 203950"/>
                <a:gd name="csY5" fmla="*/ 32417 h 104454"/>
                <a:gd name="csX6" fmla="*/ 116270 w 203950"/>
                <a:gd name="csY6" fmla="*/ 10446 h 104454"/>
                <a:gd name="csX7" fmla="*/ 179643 w 203950"/>
                <a:gd name="csY7" fmla="*/ 43149 h 104454"/>
                <a:gd name="csX8" fmla="*/ 198693 w 203950"/>
                <a:gd name="csY8" fmla="*/ 94584 h 10445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03950" h="104454">
                  <a:moveTo>
                    <a:pt x="198693" y="94584"/>
                  </a:moveTo>
                  <a:cubicBezTo>
                    <a:pt x="187390" y="108490"/>
                    <a:pt x="167070" y="107601"/>
                    <a:pt x="157228" y="92552"/>
                  </a:cubicBezTo>
                  <a:cubicBezTo>
                    <a:pt x="152592" y="85440"/>
                    <a:pt x="146560" y="79979"/>
                    <a:pt x="139511" y="75788"/>
                  </a:cubicBezTo>
                  <a:cubicBezTo>
                    <a:pt x="114492" y="60865"/>
                    <a:pt x="87314" y="52674"/>
                    <a:pt x="58231" y="50578"/>
                  </a:cubicBezTo>
                  <a:cubicBezTo>
                    <a:pt x="46356" y="48864"/>
                    <a:pt x="35054" y="54134"/>
                    <a:pt x="23433" y="54896"/>
                  </a:cubicBezTo>
                  <a:cubicBezTo>
                    <a:pt x="11558" y="54769"/>
                    <a:pt x="1906" y="45181"/>
                    <a:pt x="65" y="32417"/>
                  </a:cubicBezTo>
                  <a:cubicBezTo>
                    <a:pt x="-2793" y="-14763"/>
                    <a:pt x="88902" y="667"/>
                    <a:pt x="116270" y="10446"/>
                  </a:cubicBezTo>
                  <a:cubicBezTo>
                    <a:pt x="129605" y="14828"/>
                    <a:pt x="155195" y="24861"/>
                    <a:pt x="179643" y="43149"/>
                  </a:cubicBezTo>
                  <a:cubicBezTo>
                    <a:pt x="194375" y="54642"/>
                    <a:pt x="213298" y="76169"/>
                    <a:pt x="198693" y="94584"/>
                  </a:cubicBez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3" name="Dowolny kształt: kształt 62">
              <a:extLst>
                <a:ext uri="{FF2B5EF4-FFF2-40B4-BE49-F238E27FC236}">
                  <a16:creationId xmlns:a16="http://schemas.microsoft.com/office/drawing/2014/main" id="{8EF563E1-AC8C-8D9B-7656-97DC08989480}"/>
                </a:ext>
              </a:extLst>
            </p:cNvPr>
            <p:cNvSpPr/>
            <p:nvPr/>
          </p:nvSpPr>
          <p:spPr>
            <a:xfrm>
              <a:off x="10422738" y="1238859"/>
              <a:ext cx="204025" cy="94191"/>
            </a:xfrm>
            <a:custGeom>
              <a:avLst/>
              <a:gdLst>
                <a:gd name="csX0" fmla="*/ 198843 w 204025"/>
                <a:gd name="csY0" fmla="*/ 93942 h 94191"/>
                <a:gd name="csX1" fmla="*/ 157378 w 204025"/>
                <a:gd name="csY1" fmla="*/ 67526 h 94191"/>
                <a:gd name="csX2" fmla="*/ 139661 w 204025"/>
                <a:gd name="csY2" fmla="*/ 56160 h 94191"/>
                <a:gd name="csX3" fmla="*/ 58381 w 204025"/>
                <a:gd name="csY3" fmla="*/ 87465 h 94191"/>
                <a:gd name="csX4" fmla="*/ 23583 w 204025"/>
                <a:gd name="csY4" fmla="*/ 88862 h 94191"/>
                <a:gd name="csX5" fmla="*/ 215 w 204025"/>
                <a:gd name="csY5" fmla="*/ 40158 h 94191"/>
                <a:gd name="csX6" fmla="*/ 16344 w 204025"/>
                <a:gd name="csY6" fmla="*/ 34379 h 94191"/>
                <a:gd name="csX7" fmla="*/ 116356 w 204025"/>
                <a:gd name="csY7" fmla="*/ 6185 h 94191"/>
                <a:gd name="csX8" fmla="*/ 116420 w 204025"/>
                <a:gd name="csY8" fmla="*/ 6185 h 94191"/>
                <a:gd name="csX9" fmla="*/ 200240 w 204025"/>
                <a:gd name="csY9" fmla="*/ 67018 h 94191"/>
                <a:gd name="csX10" fmla="*/ 198843 w 204025"/>
                <a:gd name="csY10" fmla="*/ 94006 h 941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204025" h="94191">
                  <a:moveTo>
                    <a:pt x="198843" y="93942"/>
                  </a:moveTo>
                  <a:cubicBezTo>
                    <a:pt x="187540" y="89434"/>
                    <a:pt x="167220" y="79782"/>
                    <a:pt x="157378" y="67526"/>
                  </a:cubicBezTo>
                  <a:cubicBezTo>
                    <a:pt x="152743" y="60859"/>
                    <a:pt x="146710" y="56858"/>
                    <a:pt x="139661" y="56160"/>
                  </a:cubicBezTo>
                  <a:cubicBezTo>
                    <a:pt x="114643" y="52794"/>
                    <a:pt x="87464" y="77940"/>
                    <a:pt x="58381" y="87465"/>
                  </a:cubicBezTo>
                  <a:cubicBezTo>
                    <a:pt x="46570" y="90196"/>
                    <a:pt x="34823" y="95403"/>
                    <a:pt x="23583" y="88862"/>
                  </a:cubicBezTo>
                  <a:cubicBezTo>
                    <a:pt x="11709" y="81496"/>
                    <a:pt x="2056" y="55969"/>
                    <a:pt x="215" y="40158"/>
                  </a:cubicBezTo>
                  <a:cubicBezTo>
                    <a:pt x="-1372" y="26442"/>
                    <a:pt x="5993" y="28410"/>
                    <a:pt x="16344" y="34379"/>
                  </a:cubicBezTo>
                  <a:cubicBezTo>
                    <a:pt x="51905" y="54572"/>
                    <a:pt x="85306" y="20155"/>
                    <a:pt x="116356" y="6185"/>
                  </a:cubicBezTo>
                  <a:cubicBezTo>
                    <a:pt x="116356" y="6185"/>
                    <a:pt x="116420" y="6185"/>
                    <a:pt x="116420" y="6185"/>
                  </a:cubicBezTo>
                  <a:cubicBezTo>
                    <a:pt x="157124" y="-14135"/>
                    <a:pt x="184810" y="18060"/>
                    <a:pt x="200240" y="67018"/>
                  </a:cubicBezTo>
                  <a:cubicBezTo>
                    <a:pt x="205765" y="84671"/>
                    <a:pt x="205193" y="95784"/>
                    <a:pt x="198843" y="94006"/>
                  </a:cubicBezTo>
                  <a:close/>
                </a:path>
              </a:pathLst>
            </a:custGeom>
            <a:solidFill>
              <a:srgbClr val="FFD1F6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4" name="Dowolny kształt: kształt 63">
              <a:extLst>
                <a:ext uri="{FF2B5EF4-FFF2-40B4-BE49-F238E27FC236}">
                  <a16:creationId xmlns:a16="http://schemas.microsoft.com/office/drawing/2014/main" id="{3977F468-A5E9-8613-E2F0-DE0ADEF41E42}"/>
                </a:ext>
              </a:extLst>
            </p:cNvPr>
            <p:cNvSpPr/>
            <p:nvPr/>
          </p:nvSpPr>
          <p:spPr>
            <a:xfrm>
              <a:off x="10204244" y="1058632"/>
              <a:ext cx="197317" cy="88532"/>
            </a:xfrm>
            <a:custGeom>
              <a:avLst/>
              <a:gdLst>
                <a:gd name="csX0" fmla="*/ 194706 w 197317"/>
                <a:gd name="csY0" fmla="*/ 76621 h 88532"/>
                <a:gd name="csX1" fmla="*/ 189752 w 197317"/>
                <a:gd name="csY1" fmla="*/ 48871 h 88532"/>
                <a:gd name="csX2" fmla="*/ 118633 w 197317"/>
                <a:gd name="csY2" fmla="*/ 26456 h 88532"/>
                <a:gd name="csX3" fmla="*/ 105679 w 197317"/>
                <a:gd name="csY3" fmla="*/ 33441 h 88532"/>
                <a:gd name="csX4" fmla="*/ 101805 w 197317"/>
                <a:gd name="csY4" fmla="*/ 41315 h 88532"/>
                <a:gd name="csX5" fmla="*/ 97170 w 197317"/>
                <a:gd name="csY5" fmla="*/ 40934 h 88532"/>
                <a:gd name="csX6" fmla="*/ 98122 w 197317"/>
                <a:gd name="csY6" fmla="*/ 32615 h 88532"/>
                <a:gd name="csX7" fmla="*/ 90820 w 197317"/>
                <a:gd name="csY7" fmla="*/ 19407 h 88532"/>
                <a:gd name="csX8" fmla="*/ 28336 w 197317"/>
                <a:gd name="csY8" fmla="*/ 992 h 88532"/>
                <a:gd name="csX9" fmla="*/ 5602 w 197317"/>
                <a:gd name="csY9" fmla="*/ 7279 h 88532"/>
                <a:gd name="csX10" fmla="*/ 15889 w 197317"/>
                <a:gd name="csY10" fmla="*/ 43728 h 88532"/>
                <a:gd name="csX11" fmla="*/ 78056 w 197317"/>
                <a:gd name="csY11" fmla="*/ 62016 h 88532"/>
                <a:gd name="csX12" fmla="*/ 91455 w 197317"/>
                <a:gd name="csY12" fmla="*/ 54904 h 88532"/>
                <a:gd name="csX13" fmla="*/ 95392 w 197317"/>
                <a:gd name="csY13" fmla="*/ 47474 h 88532"/>
                <a:gd name="csX14" fmla="*/ 99456 w 197317"/>
                <a:gd name="csY14" fmla="*/ 48617 h 88532"/>
                <a:gd name="csX15" fmla="*/ 99138 w 197317"/>
                <a:gd name="csY15" fmla="*/ 54904 h 88532"/>
                <a:gd name="csX16" fmla="*/ 113045 w 197317"/>
                <a:gd name="csY16" fmla="*/ 70398 h 88532"/>
                <a:gd name="csX17" fmla="*/ 162829 w 197317"/>
                <a:gd name="csY17" fmla="*/ 85003 h 88532"/>
                <a:gd name="csX18" fmla="*/ 194642 w 197317"/>
                <a:gd name="csY18" fmla="*/ 76684 h 885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97317" h="88532">
                  <a:moveTo>
                    <a:pt x="194706" y="76621"/>
                  </a:moveTo>
                  <a:cubicBezTo>
                    <a:pt x="199595" y="67540"/>
                    <a:pt x="197437" y="56237"/>
                    <a:pt x="189752" y="48871"/>
                  </a:cubicBezTo>
                  <a:cubicBezTo>
                    <a:pt x="167083" y="38838"/>
                    <a:pt x="142191" y="34203"/>
                    <a:pt x="118633" y="26456"/>
                  </a:cubicBezTo>
                  <a:cubicBezTo>
                    <a:pt x="113108" y="24868"/>
                    <a:pt x="107330" y="27980"/>
                    <a:pt x="105679" y="33441"/>
                  </a:cubicBezTo>
                  <a:cubicBezTo>
                    <a:pt x="104472" y="35790"/>
                    <a:pt x="104853" y="40870"/>
                    <a:pt x="101805" y="41315"/>
                  </a:cubicBezTo>
                  <a:cubicBezTo>
                    <a:pt x="100980" y="41188"/>
                    <a:pt x="97868" y="41569"/>
                    <a:pt x="97170" y="40934"/>
                  </a:cubicBezTo>
                  <a:cubicBezTo>
                    <a:pt x="94947" y="38775"/>
                    <a:pt x="97932" y="35219"/>
                    <a:pt x="98122" y="32615"/>
                  </a:cubicBezTo>
                  <a:cubicBezTo>
                    <a:pt x="99836" y="26329"/>
                    <a:pt x="97043" y="21249"/>
                    <a:pt x="90820" y="19407"/>
                  </a:cubicBezTo>
                  <a:cubicBezTo>
                    <a:pt x="69992" y="13184"/>
                    <a:pt x="49163" y="6961"/>
                    <a:pt x="28336" y="992"/>
                  </a:cubicBezTo>
                  <a:cubicBezTo>
                    <a:pt x="19319" y="-1611"/>
                    <a:pt x="11508" y="1056"/>
                    <a:pt x="5602" y="7279"/>
                  </a:cubicBezTo>
                  <a:cubicBezTo>
                    <a:pt x="-5319" y="19979"/>
                    <a:pt x="587" y="39283"/>
                    <a:pt x="15889" y="43728"/>
                  </a:cubicBezTo>
                  <a:cubicBezTo>
                    <a:pt x="36654" y="49760"/>
                    <a:pt x="57355" y="55856"/>
                    <a:pt x="78056" y="62016"/>
                  </a:cubicBezTo>
                  <a:cubicBezTo>
                    <a:pt x="83708" y="63667"/>
                    <a:pt x="89676" y="60555"/>
                    <a:pt x="91455" y="54904"/>
                  </a:cubicBezTo>
                  <a:cubicBezTo>
                    <a:pt x="92724" y="52681"/>
                    <a:pt x="92280" y="47665"/>
                    <a:pt x="95392" y="47474"/>
                  </a:cubicBezTo>
                  <a:cubicBezTo>
                    <a:pt x="97043" y="47601"/>
                    <a:pt x="98122" y="47601"/>
                    <a:pt x="99456" y="48617"/>
                  </a:cubicBezTo>
                  <a:cubicBezTo>
                    <a:pt x="101551" y="50141"/>
                    <a:pt x="99456" y="52872"/>
                    <a:pt x="99138" y="54904"/>
                  </a:cubicBezTo>
                  <a:cubicBezTo>
                    <a:pt x="96471" y="63667"/>
                    <a:pt x="101551" y="69763"/>
                    <a:pt x="113045" y="70398"/>
                  </a:cubicBezTo>
                  <a:cubicBezTo>
                    <a:pt x="130571" y="71350"/>
                    <a:pt x="147906" y="75668"/>
                    <a:pt x="162829" y="85003"/>
                  </a:cubicBezTo>
                  <a:cubicBezTo>
                    <a:pt x="174322" y="92178"/>
                    <a:pt x="188610" y="87924"/>
                    <a:pt x="194642" y="76684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65" name="Grafika 20">
              <a:extLst>
                <a:ext uri="{FF2B5EF4-FFF2-40B4-BE49-F238E27FC236}">
                  <a16:creationId xmlns:a16="http://schemas.microsoft.com/office/drawing/2014/main" id="{2DCCA3D9-B0DB-013B-979D-9C5A7462812A}"/>
                </a:ext>
              </a:extLst>
            </p:cNvPr>
            <p:cNvGrpSpPr/>
            <p:nvPr/>
          </p:nvGrpSpPr>
          <p:grpSpPr>
            <a:xfrm>
              <a:off x="10276967" y="1222474"/>
              <a:ext cx="76007" cy="75528"/>
              <a:chOff x="10276967" y="1222474"/>
              <a:chExt cx="76007" cy="75528"/>
            </a:xfrm>
            <a:solidFill>
              <a:srgbClr val="EC660B"/>
            </a:solidFill>
          </p:grpSpPr>
          <p:sp>
            <p:nvSpPr>
              <p:cNvPr id="66" name="Dowolny kształt: kształt 65">
                <a:extLst>
                  <a:ext uri="{FF2B5EF4-FFF2-40B4-BE49-F238E27FC236}">
                    <a16:creationId xmlns:a16="http://schemas.microsoft.com/office/drawing/2014/main" id="{C648A038-561B-7514-7865-4741DE8B9DBE}"/>
                  </a:ext>
                </a:extLst>
              </p:cNvPr>
              <p:cNvSpPr/>
              <p:nvPr/>
            </p:nvSpPr>
            <p:spPr>
              <a:xfrm>
                <a:off x="10300398" y="1276603"/>
                <a:ext cx="127" cy="6350"/>
              </a:xfrm>
              <a:custGeom>
                <a:avLst/>
                <a:gdLst>
                  <a:gd name="csX0" fmla="*/ 0 w 127"/>
                  <a:gd name="csY0" fmla="*/ 0 h 6350"/>
                  <a:gd name="csX1" fmla="*/ 127 w 127"/>
                  <a:gd name="csY1" fmla="*/ 0 h 6350"/>
                  <a:gd name="csX2" fmla="*/ 0 w 127"/>
                  <a:gd name="csY2" fmla="*/ 0 h 63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127" h="6350">
                    <a:moveTo>
                      <a:pt x="0" y="0"/>
                    </a:moveTo>
                    <a:cubicBezTo>
                      <a:pt x="0" y="0"/>
                      <a:pt x="127" y="0"/>
                      <a:pt x="127" y="0"/>
                    </a:cubicBezTo>
                    <a:cubicBezTo>
                      <a:pt x="127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660B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67" name="Dowolny kształt: kształt 66">
                <a:extLst>
                  <a:ext uri="{FF2B5EF4-FFF2-40B4-BE49-F238E27FC236}">
                    <a16:creationId xmlns:a16="http://schemas.microsoft.com/office/drawing/2014/main" id="{87F96D3C-759E-D074-8292-416F094B96CB}"/>
                  </a:ext>
                </a:extLst>
              </p:cNvPr>
              <p:cNvSpPr/>
              <p:nvPr/>
            </p:nvSpPr>
            <p:spPr>
              <a:xfrm>
                <a:off x="10316908" y="1282064"/>
                <a:ext cx="63" cy="127"/>
              </a:xfrm>
              <a:custGeom>
                <a:avLst/>
                <a:gdLst>
                  <a:gd name="csX0" fmla="*/ 0 w 63"/>
                  <a:gd name="csY0" fmla="*/ 127 h 127"/>
                  <a:gd name="csX1" fmla="*/ 64 w 63"/>
                  <a:gd name="csY1" fmla="*/ 0 h 127"/>
                  <a:gd name="csX2" fmla="*/ 0 w 63"/>
                  <a:gd name="csY2" fmla="*/ 127 h 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" h="127">
                    <a:moveTo>
                      <a:pt x="0" y="127"/>
                    </a:moveTo>
                    <a:cubicBezTo>
                      <a:pt x="0" y="127"/>
                      <a:pt x="0" y="64"/>
                      <a:pt x="64" y="0"/>
                    </a:cubicBezTo>
                    <a:cubicBezTo>
                      <a:pt x="64" y="0"/>
                      <a:pt x="0" y="64"/>
                      <a:pt x="0" y="127"/>
                    </a:cubicBezTo>
                    <a:close/>
                  </a:path>
                </a:pathLst>
              </a:custGeom>
              <a:solidFill>
                <a:srgbClr val="EC660B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68" name="Dowolny kształt: kształt 67">
                <a:extLst>
                  <a:ext uri="{FF2B5EF4-FFF2-40B4-BE49-F238E27FC236}">
                    <a16:creationId xmlns:a16="http://schemas.microsoft.com/office/drawing/2014/main" id="{6480C89D-EDFC-E5C9-E97A-02F96F0527C1}"/>
                  </a:ext>
                </a:extLst>
              </p:cNvPr>
              <p:cNvSpPr/>
              <p:nvPr/>
            </p:nvSpPr>
            <p:spPr>
              <a:xfrm>
                <a:off x="10276967" y="1222474"/>
                <a:ext cx="76007" cy="75528"/>
              </a:xfrm>
              <a:custGeom>
                <a:avLst/>
                <a:gdLst>
                  <a:gd name="csX0" fmla="*/ 74040 w 76007"/>
                  <a:gd name="csY0" fmla="*/ 40477 h 75528"/>
                  <a:gd name="csX1" fmla="*/ 66675 w 76007"/>
                  <a:gd name="csY1" fmla="*/ 31523 h 75528"/>
                  <a:gd name="csX2" fmla="*/ 61658 w 76007"/>
                  <a:gd name="csY2" fmla="*/ 33174 h 75528"/>
                  <a:gd name="csX3" fmla="*/ 60769 w 76007"/>
                  <a:gd name="csY3" fmla="*/ 31777 h 75528"/>
                  <a:gd name="csX4" fmla="*/ 69723 w 76007"/>
                  <a:gd name="csY4" fmla="*/ 21173 h 75528"/>
                  <a:gd name="csX5" fmla="*/ 61468 w 76007"/>
                  <a:gd name="csY5" fmla="*/ 5742 h 75528"/>
                  <a:gd name="csX6" fmla="*/ 52959 w 76007"/>
                  <a:gd name="csY6" fmla="*/ 15775 h 75528"/>
                  <a:gd name="csX7" fmla="*/ 51117 w 76007"/>
                  <a:gd name="csY7" fmla="*/ 20347 h 75528"/>
                  <a:gd name="csX8" fmla="*/ 50355 w 76007"/>
                  <a:gd name="csY8" fmla="*/ 15331 h 75528"/>
                  <a:gd name="csX9" fmla="*/ 47244 w 76007"/>
                  <a:gd name="csY9" fmla="*/ 1234 h 75528"/>
                  <a:gd name="csX10" fmla="*/ 35115 w 76007"/>
                  <a:gd name="csY10" fmla="*/ 4663 h 75528"/>
                  <a:gd name="csX11" fmla="*/ 35433 w 76007"/>
                  <a:gd name="csY11" fmla="*/ 12727 h 75528"/>
                  <a:gd name="csX12" fmla="*/ 30352 w 76007"/>
                  <a:gd name="csY12" fmla="*/ 9044 h 75528"/>
                  <a:gd name="csX13" fmla="*/ 5588 w 76007"/>
                  <a:gd name="csY13" fmla="*/ 16347 h 75528"/>
                  <a:gd name="csX14" fmla="*/ 18732 w 76007"/>
                  <a:gd name="csY14" fmla="*/ 20157 h 75528"/>
                  <a:gd name="csX15" fmla="*/ 22225 w 76007"/>
                  <a:gd name="csY15" fmla="*/ 21935 h 75528"/>
                  <a:gd name="csX16" fmla="*/ 14097 w 76007"/>
                  <a:gd name="csY16" fmla="*/ 25364 h 75528"/>
                  <a:gd name="csX17" fmla="*/ 0 w 76007"/>
                  <a:gd name="csY17" fmla="*/ 35206 h 75528"/>
                  <a:gd name="csX18" fmla="*/ 11239 w 76007"/>
                  <a:gd name="csY18" fmla="*/ 39207 h 75528"/>
                  <a:gd name="csX19" fmla="*/ 14541 w 76007"/>
                  <a:gd name="csY19" fmla="*/ 38000 h 75528"/>
                  <a:gd name="csX20" fmla="*/ 14541 w 76007"/>
                  <a:gd name="csY20" fmla="*/ 39905 h 75528"/>
                  <a:gd name="csX21" fmla="*/ 10668 w 76007"/>
                  <a:gd name="csY21" fmla="*/ 45112 h 75528"/>
                  <a:gd name="csX22" fmla="*/ 12826 w 76007"/>
                  <a:gd name="csY22" fmla="*/ 71465 h 75528"/>
                  <a:gd name="csX23" fmla="*/ 21018 w 76007"/>
                  <a:gd name="csY23" fmla="*/ 65369 h 75528"/>
                  <a:gd name="csX24" fmla="*/ 24002 w 76007"/>
                  <a:gd name="csY24" fmla="*/ 56606 h 75528"/>
                  <a:gd name="csX25" fmla="*/ 28194 w 76007"/>
                  <a:gd name="csY25" fmla="*/ 66067 h 75528"/>
                  <a:gd name="csX26" fmla="*/ 38290 w 76007"/>
                  <a:gd name="csY26" fmla="*/ 75529 h 75528"/>
                  <a:gd name="csX27" fmla="*/ 40703 w 76007"/>
                  <a:gd name="csY27" fmla="*/ 65877 h 75528"/>
                  <a:gd name="csX28" fmla="*/ 39688 w 76007"/>
                  <a:gd name="csY28" fmla="*/ 60035 h 75528"/>
                  <a:gd name="csX29" fmla="*/ 39877 w 76007"/>
                  <a:gd name="csY29" fmla="*/ 59717 h 75528"/>
                  <a:gd name="csX30" fmla="*/ 41528 w 76007"/>
                  <a:gd name="csY30" fmla="*/ 57495 h 75528"/>
                  <a:gd name="csX31" fmla="*/ 43688 w 76007"/>
                  <a:gd name="csY31" fmla="*/ 59400 h 75528"/>
                  <a:gd name="csX32" fmla="*/ 47498 w 76007"/>
                  <a:gd name="csY32" fmla="*/ 62257 h 75528"/>
                  <a:gd name="csX33" fmla="*/ 70103 w 76007"/>
                  <a:gd name="csY33" fmla="*/ 66512 h 75528"/>
                  <a:gd name="csX34" fmla="*/ 62230 w 76007"/>
                  <a:gd name="csY34" fmla="*/ 55336 h 75528"/>
                  <a:gd name="csX35" fmla="*/ 56514 w 76007"/>
                  <a:gd name="csY35" fmla="*/ 53240 h 75528"/>
                  <a:gd name="csX36" fmla="*/ 55435 w 76007"/>
                  <a:gd name="csY36" fmla="*/ 49303 h 75528"/>
                  <a:gd name="csX37" fmla="*/ 59817 w 76007"/>
                  <a:gd name="csY37" fmla="*/ 49049 h 75528"/>
                  <a:gd name="csX38" fmla="*/ 67119 w 76007"/>
                  <a:gd name="csY38" fmla="*/ 47335 h 75528"/>
                  <a:gd name="csX39" fmla="*/ 73914 w 76007"/>
                  <a:gd name="csY39" fmla="*/ 40540 h 75528"/>
                  <a:gd name="csX40" fmla="*/ 16701 w 76007"/>
                  <a:gd name="csY40" fmla="*/ 37302 h 75528"/>
                  <a:gd name="csX41" fmla="*/ 17589 w 76007"/>
                  <a:gd name="csY41" fmla="*/ 39651 h 75528"/>
                  <a:gd name="csX42" fmla="*/ 16701 w 76007"/>
                  <a:gd name="csY42" fmla="*/ 37302 h 75528"/>
                  <a:gd name="csX43" fmla="*/ 18478 w 76007"/>
                  <a:gd name="csY43" fmla="*/ 39651 h 75528"/>
                  <a:gd name="csX44" fmla="*/ 18859 w 76007"/>
                  <a:gd name="csY44" fmla="*/ 39461 h 75528"/>
                  <a:gd name="csX45" fmla="*/ 18478 w 76007"/>
                  <a:gd name="csY45" fmla="*/ 39651 h 75528"/>
                  <a:gd name="csX46" fmla="*/ 25971 w 76007"/>
                  <a:gd name="csY46" fmla="*/ 53367 h 75528"/>
                  <a:gd name="csX47" fmla="*/ 25209 w 76007"/>
                  <a:gd name="csY47" fmla="*/ 53367 h 75528"/>
                  <a:gd name="csX48" fmla="*/ 25971 w 76007"/>
                  <a:gd name="csY48" fmla="*/ 53367 h 75528"/>
                  <a:gd name="csX49" fmla="*/ 37084 w 76007"/>
                  <a:gd name="csY49" fmla="*/ 17236 h 75528"/>
                  <a:gd name="csX50" fmla="*/ 36766 w 76007"/>
                  <a:gd name="csY50" fmla="*/ 16664 h 75528"/>
                  <a:gd name="csX51" fmla="*/ 37084 w 76007"/>
                  <a:gd name="csY51" fmla="*/ 17236 h 75528"/>
                  <a:gd name="csX52" fmla="*/ 24955 w 76007"/>
                  <a:gd name="csY52" fmla="*/ 53240 h 75528"/>
                  <a:gd name="csX53" fmla="*/ 23431 w 76007"/>
                  <a:gd name="csY53" fmla="*/ 52605 h 75528"/>
                  <a:gd name="csX54" fmla="*/ 24955 w 76007"/>
                  <a:gd name="csY54" fmla="*/ 53240 h 75528"/>
                  <a:gd name="csX55" fmla="*/ 23431 w 76007"/>
                  <a:gd name="csY55" fmla="*/ 54129 h 75528"/>
                  <a:gd name="csX56" fmla="*/ 23558 w 76007"/>
                  <a:gd name="csY56" fmla="*/ 54129 h 75528"/>
                  <a:gd name="csX57" fmla="*/ 23431 w 76007"/>
                  <a:gd name="csY57" fmla="*/ 54129 h 75528"/>
                  <a:gd name="csX58" fmla="*/ 38798 w 76007"/>
                  <a:gd name="csY58" fmla="*/ 58638 h 75528"/>
                  <a:gd name="csX59" fmla="*/ 39624 w 76007"/>
                  <a:gd name="csY59" fmla="*/ 58384 h 75528"/>
                  <a:gd name="csX60" fmla="*/ 38798 w 76007"/>
                  <a:gd name="csY60" fmla="*/ 58638 h 75528"/>
                  <a:gd name="csX61" fmla="*/ 58864 w 76007"/>
                  <a:gd name="csY61" fmla="*/ 33936 h 75528"/>
                  <a:gd name="csX62" fmla="*/ 60451 w 76007"/>
                  <a:gd name="csY62" fmla="*/ 35714 h 75528"/>
                  <a:gd name="csX63" fmla="*/ 58864 w 76007"/>
                  <a:gd name="csY63" fmla="*/ 33936 h 7552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</a:cxnLst>
                <a:rect l="l" t="t" r="r" b="b"/>
                <a:pathLst>
                  <a:path w="76007" h="75528">
                    <a:moveTo>
                      <a:pt x="74040" y="40477"/>
                    </a:moveTo>
                    <a:cubicBezTo>
                      <a:pt x="79756" y="33809"/>
                      <a:pt x="71691" y="33619"/>
                      <a:pt x="66675" y="31523"/>
                    </a:cubicBezTo>
                    <a:cubicBezTo>
                      <a:pt x="65214" y="35206"/>
                      <a:pt x="65088" y="35333"/>
                      <a:pt x="61658" y="33174"/>
                    </a:cubicBezTo>
                    <a:cubicBezTo>
                      <a:pt x="60578" y="34889"/>
                      <a:pt x="60578" y="32476"/>
                      <a:pt x="60769" y="31777"/>
                    </a:cubicBezTo>
                    <a:cubicBezTo>
                      <a:pt x="67945" y="31650"/>
                      <a:pt x="60578" y="29364"/>
                      <a:pt x="69723" y="21173"/>
                    </a:cubicBezTo>
                    <a:cubicBezTo>
                      <a:pt x="67183" y="16093"/>
                      <a:pt x="70358" y="-1433"/>
                      <a:pt x="61468" y="5742"/>
                    </a:cubicBezTo>
                    <a:cubicBezTo>
                      <a:pt x="52133" y="5234"/>
                      <a:pt x="59817" y="14188"/>
                      <a:pt x="52959" y="15775"/>
                    </a:cubicBezTo>
                    <a:cubicBezTo>
                      <a:pt x="54165" y="18887"/>
                      <a:pt x="55689" y="20030"/>
                      <a:pt x="51117" y="20347"/>
                    </a:cubicBezTo>
                    <a:cubicBezTo>
                      <a:pt x="50864" y="18125"/>
                      <a:pt x="56134" y="18506"/>
                      <a:pt x="50355" y="15331"/>
                    </a:cubicBezTo>
                    <a:cubicBezTo>
                      <a:pt x="55816" y="10949"/>
                      <a:pt x="46672" y="8028"/>
                      <a:pt x="47244" y="1234"/>
                    </a:cubicBezTo>
                    <a:cubicBezTo>
                      <a:pt x="42037" y="2313"/>
                      <a:pt x="33147" y="-4037"/>
                      <a:pt x="35115" y="4663"/>
                    </a:cubicBezTo>
                    <a:cubicBezTo>
                      <a:pt x="29146" y="11140"/>
                      <a:pt x="38798" y="8854"/>
                      <a:pt x="35433" y="12727"/>
                    </a:cubicBezTo>
                    <a:cubicBezTo>
                      <a:pt x="31496" y="13489"/>
                      <a:pt x="30988" y="12918"/>
                      <a:pt x="30352" y="9044"/>
                    </a:cubicBezTo>
                    <a:cubicBezTo>
                      <a:pt x="20320" y="7901"/>
                      <a:pt x="6286" y="853"/>
                      <a:pt x="5588" y="16347"/>
                    </a:cubicBezTo>
                    <a:cubicBezTo>
                      <a:pt x="13017" y="15648"/>
                      <a:pt x="14414" y="24856"/>
                      <a:pt x="18732" y="20157"/>
                    </a:cubicBezTo>
                    <a:cubicBezTo>
                      <a:pt x="19494" y="25872"/>
                      <a:pt x="19939" y="21935"/>
                      <a:pt x="22225" y="21935"/>
                    </a:cubicBezTo>
                    <a:cubicBezTo>
                      <a:pt x="18478" y="28348"/>
                      <a:pt x="17589" y="18379"/>
                      <a:pt x="14097" y="25364"/>
                    </a:cubicBezTo>
                    <a:cubicBezTo>
                      <a:pt x="5714" y="21935"/>
                      <a:pt x="4572" y="30698"/>
                      <a:pt x="0" y="35206"/>
                    </a:cubicBezTo>
                    <a:cubicBezTo>
                      <a:pt x="3937" y="38762"/>
                      <a:pt x="6414" y="46573"/>
                      <a:pt x="11239" y="39207"/>
                    </a:cubicBezTo>
                    <a:cubicBezTo>
                      <a:pt x="14097" y="41366"/>
                      <a:pt x="13906" y="41493"/>
                      <a:pt x="14541" y="38000"/>
                    </a:cubicBezTo>
                    <a:cubicBezTo>
                      <a:pt x="15875" y="38635"/>
                      <a:pt x="16510" y="39588"/>
                      <a:pt x="14541" y="39905"/>
                    </a:cubicBezTo>
                    <a:cubicBezTo>
                      <a:pt x="15239" y="43842"/>
                      <a:pt x="14668" y="44477"/>
                      <a:pt x="10668" y="45112"/>
                    </a:cubicBezTo>
                    <a:cubicBezTo>
                      <a:pt x="9525" y="60162"/>
                      <a:pt x="3239" y="57114"/>
                      <a:pt x="12826" y="71465"/>
                    </a:cubicBezTo>
                    <a:cubicBezTo>
                      <a:pt x="14859" y="69687"/>
                      <a:pt x="17843" y="66639"/>
                      <a:pt x="21018" y="65369"/>
                    </a:cubicBezTo>
                    <a:cubicBezTo>
                      <a:pt x="17780" y="58765"/>
                      <a:pt x="23495" y="60924"/>
                      <a:pt x="24002" y="56606"/>
                    </a:cubicBezTo>
                    <a:cubicBezTo>
                      <a:pt x="29590" y="59654"/>
                      <a:pt x="19876" y="61368"/>
                      <a:pt x="28194" y="66067"/>
                    </a:cubicBezTo>
                    <a:cubicBezTo>
                      <a:pt x="26733" y="74957"/>
                      <a:pt x="34163" y="70893"/>
                      <a:pt x="38290" y="75529"/>
                    </a:cubicBezTo>
                    <a:cubicBezTo>
                      <a:pt x="40005" y="70385"/>
                      <a:pt x="47498" y="70131"/>
                      <a:pt x="40703" y="65877"/>
                    </a:cubicBezTo>
                    <a:cubicBezTo>
                      <a:pt x="41910" y="63273"/>
                      <a:pt x="43878" y="60670"/>
                      <a:pt x="39688" y="60035"/>
                    </a:cubicBezTo>
                    <a:cubicBezTo>
                      <a:pt x="38735" y="58765"/>
                      <a:pt x="41656" y="57241"/>
                      <a:pt x="39877" y="59717"/>
                    </a:cubicBezTo>
                    <a:cubicBezTo>
                      <a:pt x="40767" y="58701"/>
                      <a:pt x="41148" y="57685"/>
                      <a:pt x="41528" y="57495"/>
                    </a:cubicBezTo>
                    <a:cubicBezTo>
                      <a:pt x="38926" y="61178"/>
                      <a:pt x="40894" y="59336"/>
                      <a:pt x="43688" y="59400"/>
                    </a:cubicBezTo>
                    <a:cubicBezTo>
                      <a:pt x="43624" y="63273"/>
                      <a:pt x="43752" y="63337"/>
                      <a:pt x="47498" y="62257"/>
                    </a:cubicBezTo>
                    <a:cubicBezTo>
                      <a:pt x="51815" y="71084"/>
                      <a:pt x="63055" y="65750"/>
                      <a:pt x="70103" y="66512"/>
                    </a:cubicBezTo>
                    <a:cubicBezTo>
                      <a:pt x="71691" y="60606"/>
                      <a:pt x="70231" y="52542"/>
                      <a:pt x="62230" y="55336"/>
                    </a:cubicBezTo>
                    <a:cubicBezTo>
                      <a:pt x="60578" y="51716"/>
                      <a:pt x="60071" y="51399"/>
                      <a:pt x="56514" y="53240"/>
                    </a:cubicBezTo>
                    <a:cubicBezTo>
                      <a:pt x="55752" y="52732"/>
                      <a:pt x="55499" y="50129"/>
                      <a:pt x="55435" y="49303"/>
                    </a:cubicBezTo>
                    <a:cubicBezTo>
                      <a:pt x="57721" y="52351"/>
                      <a:pt x="57785" y="52288"/>
                      <a:pt x="59817" y="49049"/>
                    </a:cubicBezTo>
                    <a:cubicBezTo>
                      <a:pt x="62802" y="53685"/>
                      <a:pt x="64262" y="49684"/>
                      <a:pt x="67119" y="47335"/>
                    </a:cubicBezTo>
                    <a:cubicBezTo>
                      <a:pt x="72580" y="47462"/>
                      <a:pt x="75502" y="46319"/>
                      <a:pt x="73914" y="40540"/>
                    </a:cubicBezTo>
                    <a:close/>
                    <a:moveTo>
                      <a:pt x="16701" y="37302"/>
                    </a:moveTo>
                    <a:cubicBezTo>
                      <a:pt x="16701" y="37302"/>
                      <a:pt x="17335" y="38953"/>
                      <a:pt x="17589" y="39651"/>
                    </a:cubicBezTo>
                    <a:cubicBezTo>
                      <a:pt x="16573" y="39969"/>
                      <a:pt x="16764" y="37238"/>
                      <a:pt x="16701" y="37302"/>
                    </a:cubicBezTo>
                    <a:close/>
                    <a:moveTo>
                      <a:pt x="18478" y="39651"/>
                    </a:moveTo>
                    <a:cubicBezTo>
                      <a:pt x="18478" y="39651"/>
                      <a:pt x="18859" y="39461"/>
                      <a:pt x="18859" y="39461"/>
                    </a:cubicBezTo>
                    <a:cubicBezTo>
                      <a:pt x="18732" y="39588"/>
                      <a:pt x="18605" y="39588"/>
                      <a:pt x="18478" y="39651"/>
                    </a:cubicBezTo>
                    <a:close/>
                    <a:moveTo>
                      <a:pt x="25971" y="53367"/>
                    </a:moveTo>
                    <a:cubicBezTo>
                      <a:pt x="25971" y="53367"/>
                      <a:pt x="25400" y="53494"/>
                      <a:pt x="25209" y="53367"/>
                    </a:cubicBezTo>
                    <a:cubicBezTo>
                      <a:pt x="25590" y="53367"/>
                      <a:pt x="25908" y="53367"/>
                      <a:pt x="25971" y="53367"/>
                    </a:cubicBezTo>
                    <a:close/>
                    <a:moveTo>
                      <a:pt x="37084" y="17236"/>
                    </a:moveTo>
                    <a:cubicBezTo>
                      <a:pt x="37084" y="17236"/>
                      <a:pt x="36893" y="16918"/>
                      <a:pt x="36766" y="16664"/>
                    </a:cubicBezTo>
                    <a:cubicBezTo>
                      <a:pt x="36893" y="16918"/>
                      <a:pt x="37020" y="17109"/>
                      <a:pt x="37084" y="17236"/>
                    </a:cubicBezTo>
                    <a:close/>
                    <a:moveTo>
                      <a:pt x="24955" y="53240"/>
                    </a:moveTo>
                    <a:cubicBezTo>
                      <a:pt x="24257" y="52986"/>
                      <a:pt x="23431" y="52669"/>
                      <a:pt x="23431" y="52605"/>
                    </a:cubicBezTo>
                    <a:cubicBezTo>
                      <a:pt x="23431" y="52605"/>
                      <a:pt x="24257" y="52923"/>
                      <a:pt x="24955" y="53240"/>
                    </a:cubicBezTo>
                    <a:close/>
                    <a:moveTo>
                      <a:pt x="23431" y="54129"/>
                    </a:moveTo>
                    <a:cubicBezTo>
                      <a:pt x="22351" y="52605"/>
                      <a:pt x="27877" y="53304"/>
                      <a:pt x="23558" y="54129"/>
                    </a:cubicBezTo>
                    <a:cubicBezTo>
                      <a:pt x="27432" y="52796"/>
                      <a:pt x="23051" y="56479"/>
                      <a:pt x="23431" y="54129"/>
                    </a:cubicBezTo>
                    <a:close/>
                    <a:moveTo>
                      <a:pt x="38798" y="58638"/>
                    </a:moveTo>
                    <a:cubicBezTo>
                      <a:pt x="38798" y="58638"/>
                      <a:pt x="39433" y="58320"/>
                      <a:pt x="39624" y="58384"/>
                    </a:cubicBezTo>
                    <a:cubicBezTo>
                      <a:pt x="39179" y="58574"/>
                      <a:pt x="38798" y="58701"/>
                      <a:pt x="38798" y="58638"/>
                    </a:cubicBezTo>
                    <a:close/>
                    <a:moveTo>
                      <a:pt x="58864" y="33936"/>
                    </a:moveTo>
                    <a:cubicBezTo>
                      <a:pt x="58864" y="33936"/>
                      <a:pt x="60833" y="35016"/>
                      <a:pt x="60451" y="35714"/>
                    </a:cubicBezTo>
                    <a:cubicBezTo>
                      <a:pt x="59944" y="35143"/>
                      <a:pt x="58801" y="34000"/>
                      <a:pt x="58864" y="33936"/>
                    </a:cubicBezTo>
                    <a:close/>
                  </a:path>
                </a:pathLst>
              </a:custGeom>
              <a:solidFill>
                <a:srgbClr val="EC660B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69" name="Grafika 20">
              <a:extLst>
                <a:ext uri="{FF2B5EF4-FFF2-40B4-BE49-F238E27FC236}">
                  <a16:creationId xmlns:a16="http://schemas.microsoft.com/office/drawing/2014/main" id="{ECD80B5E-817B-6CF6-A8B1-003578675DEB}"/>
                </a:ext>
              </a:extLst>
            </p:cNvPr>
            <p:cNvGrpSpPr/>
            <p:nvPr/>
          </p:nvGrpSpPr>
          <p:grpSpPr>
            <a:xfrm>
              <a:off x="10053828" y="1116366"/>
              <a:ext cx="76007" cy="75528"/>
              <a:chOff x="10053828" y="1116366"/>
              <a:chExt cx="76007" cy="75528"/>
            </a:xfrm>
            <a:solidFill>
              <a:srgbClr val="FFD1F6"/>
            </a:solidFill>
          </p:grpSpPr>
          <p:sp>
            <p:nvSpPr>
              <p:cNvPr id="70" name="Dowolny kształt: kształt 69">
                <a:extLst>
                  <a:ext uri="{FF2B5EF4-FFF2-40B4-BE49-F238E27FC236}">
                    <a16:creationId xmlns:a16="http://schemas.microsoft.com/office/drawing/2014/main" id="{1E1920A4-D5D5-B8B6-C57F-DCDB152C2685}"/>
                  </a:ext>
                </a:extLst>
              </p:cNvPr>
              <p:cNvSpPr/>
              <p:nvPr/>
            </p:nvSpPr>
            <p:spPr>
              <a:xfrm>
                <a:off x="10077322" y="1170495"/>
                <a:ext cx="127" cy="6350"/>
              </a:xfrm>
              <a:custGeom>
                <a:avLst/>
                <a:gdLst>
                  <a:gd name="csX0" fmla="*/ 0 w 127"/>
                  <a:gd name="csY0" fmla="*/ 0 h 6350"/>
                  <a:gd name="csX1" fmla="*/ 127 w 127"/>
                  <a:gd name="csY1" fmla="*/ 0 h 6350"/>
                  <a:gd name="csX2" fmla="*/ 0 w 127"/>
                  <a:gd name="csY2" fmla="*/ 0 h 63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127" h="6350">
                    <a:moveTo>
                      <a:pt x="0" y="0"/>
                    </a:moveTo>
                    <a:cubicBezTo>
                      <a:pt x="0" y="0"/>
                      <a:pt x="127" y="0"/>
                      <a:pt x="127" y="0"/>
                    </a:cubicBezTo>
                    <a:cubicBezTo>
                      <a:pt x="127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1" name="Dowolny kształt: kształt 70">
                <a:extLst>
                  <a:ext uri="{FF2B5EF4-FFF2-40B4-BE49-F238E27FC236}">
                    <a16:creationId xmlns:a16="http://schemas.microsoft.com/office/drawing/2014/main" id="{E6157616-AD6C-D9AE-B944-5DDF628F8554}"/>
                  </a:ext>
                </a:extLst>
              </p:cNvPr>
              <p:cNvSpPr/>
              <p:nvPr/>
            </p:nvSpPr>
            <p:spPr>
              <a:xfrm>
                <a:off x="10093832" y="1175956"/>
                <a:ext cx="63" cy="127"/>
              </a:xfrm>
              <a:custGeom>
                <a:avLst/>
                <a:gdLst>
                  <a:gd name="csX0" fmla="*/ 0 w 63"/>
                  <a:gd name="csY0" fmla="*/ 127 h 127"/>
                  <a:gd name="csX1" fmla="*/ 64 w 63"/>
                  <a:gd name="csY1" fmla="*/ 0 h 127"/>
                  <a:gd name="csX2" fmla="*/ 0 w 63"/>
                  <a:gd name="csY2" fmla="*/ 127 h 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" h="127">
                    <a:moveTo>
                      <a:pt x="0" y="127"/>
                    </a:moveTo>
                    <a:cubicBezTo>
                      <a:pt x="0" y="127"/>
                      <a:pt x="0" y="63"/>
                      <a:pt x="64" y="0"/>
                    </a:cubicBezTo>
                    <a:cubicBezTo>
                      <a:pt x="64" y="0"/>
                      <a:pt x="0" y="63"/>
                      <a:pt x="0" y="127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" name="Dowolny kształt: kształt 71">
                <a:extLst>
                  <a:ext uri="{FF2B5EF4-FFF2-40B4-BE49-F238E27FC236}">
                    <a16:creationId xmlns:a16="http://schemas.microsoft.com/office/drawing/2014/main" id="{5CFC1132-C8A7-927B-87B9-E39F705E0700}"/>
                  </a:ext>
                </a:extLst>
              </p:cNvPr>
              <p:cNvSpPr/>
              <p:nvPr/>
            </p:nvSpPr>
            <p:spPr>
              <a:xfrm>
                <a:off x="10053828" y="1116366"/>
                <a:ext cx="76007" cy="75528"/>
              </a:xfrm>
              <a:custGeom>
                <a:avLst/>
                <a:gdLst>
                  <a:gd name="csX0" fmla="*/ 74040 w 76007"/>
                  <a:gd name="csY0" fmla="*/ 40477 h 75528"/>
                  <a:gd name="csX1" fmla="*/ 66675 w 76007"/>
                  <a:gd name="csY1" fmla="*/ 31523 h 75528"/>
                  <a:gd name="csX2" fmla="*/ 61658 w 76007"/>
                  <a:gd name="csY2" fmla="*/ 33174 h 75528"/>
                  <a:gd name="csX3" fmla="*/ 60769 w 76007"/>
                  <a:gd name="csY3" fmla="*/ 31777 h 75528"/>
                  <a:gd name="csX4" fmla="*/ 69723 w 76007"/>
                  <a:gd name="csY4" fmla="*/ 21173 h 75528"/>
                  <a:gd name="csX5" fmla="*/ 61468 w 76007"/>
                  <a:gd name="csY5" fmla="*/ 5742 h 75528"/>
                  <a:gd name="csX6" fmla="*/ 52959 w 76007"/>
                  <a:gd name="csY6" fmla="*/ 15775 h 75528"/>
                  <a:gd name="csX7" fmla="*/ 51117 w 76007"/>
                  <a:gd name="csY7" fmla="*/ 20347 h 75528"/>
                  <a:gd name="csX8" fmla="*/ 50355 w 76007"/>
                  <a:gd name="csY8" fmla="*/ 15331 h 75528"/>
                  <a:gd name="csX9" fmla="*/ 47244 w 76007"/>
                  <a:gd name="csY9" fmla="*/ 1234 h 75528"/>
                  <a:gd name="csX10" fmla="*/ 35116 w 76007"/>
                  <a:gd name="csY10" fmla="*/ 4663 h 75528"/>
                  <a:gd name="csX11" fmla="*/ 35433 w 76007"/>
                  <a:gd name="csY11" fmla="*/ 12727 h 75528"/>
                  <a:gd name="csX12" fmla="*/ 30353 w 76007"/>
                  <a:gd name="csY12" fmla="*/ 9044 h 75528"/>
                  <a:gd name="csX13" fmla="*/ 5588 w 76007"/>
                  <a:gd name="csY13" fmla="*/ 16347 h 75528"/>
                  <a:gd name="csX14" fmla="*/ 18732 w 76007"/>
                  <a:gd name="csY14" fmla="*/ 20157 h 75528"/>
                  <a:gd name="csX15" fmla="*/ 22225 w 76007"/>
                  <a:gd name="csY15" fmla="*/ 21935 h 75528"/>
                  <a:gd name="csX16" fmla="*/ 14097 w 76007"/>
                  <a:gd name="csY16" fmla="*/ 25364 h 75528"/>
                  <a:gd name="csX17" fmla="*/ 0 w 76007"/>
                  <a:gd name="csY17" fmla="*/ 35206 h 75528"/>
                  <a:gd name="csX18" fmla="*/ 11240 w 76007"/>
                  <a:gd name="csY18" fmla="*/ 39207 h 75528"/>
                  <a:gd name="csX19" fmla="*/ 14541 w 76007"/>
                  <a:gd name="csY19" fmla="*/ 38000 h 75528"/>
                  <a:gd name="csX20" fmla="*/ 14541 w 76007"/>
                  <a:gd name="csY20" fmla="*/ 39905 h 75528"/>
                  <a:gd name="csX21" fmla="*/ 10668 w 76007"/>
                  <a:gd name="csY21" fmla="*/ 45112 h 75528"/>
                  <a:gd name="csX22" fmla="*/ 12827 w 76007"/>
                  <a:gd name="csY22" fmla="*/ 71465 h 75528"/>
                  <a:gd name="csX23" fmla="*/ 21018 w 76007"/>
                  <a:gd name="csY23" fmla="*/ 65369 h 75528"/>
                  <a:gd name="csX24" fmla="*/ 24003 w 76007"/>
                  <a:gd name="csY24" fmla="*/ 56606 h 75528"/>
                  <a:gd name="csX25" fmla="*/ 28194 w 76007"/>
                  <a:gd name="csY25" fmla="*/ 66067 h 75528"/>
                  <a:gd name="csX26" fmla="*/ 38291 w 76007"/>
                  <a:gd name="csY26" fmla="*/ 75529 h 75528"/>
                  <a:gd name="csX27" fmla="*/ 40703 w 76007"/>
                  <a:gd name="csY27" fmla="*/ 65877 h 75528"/>
                  <a:gd name="csX28" fmla="*/ 39688 w 76007"/>
                  <a:gd name="csY28" fmla="*/ 60035 h 75528"/>
                  <a:gd name="csX29" fmla="*/ 39878 w 76007"/>
                  <a:gd name="csY29" fmla="*/ 59717 h 75528"/>
                  <a:gd name="csX30" fmla="*/ 41528 w 76007"/>
                  <a:gd name="csY30" fmla="*/ 57495 h 75528"/>
                  <a:gd name="csX31" fmla="*/ 43688 w 76007"/>
                  <a:gd name="csY31" fmla="*/ 59400 h 75528"/>
                  <a:gd name="csX32" fmla="*/ 47498 w 76007"/>
                  <a:gd name="csY32" fmla="*/ 62257 h 75528"/>
                  <a:gd name="csX33" fmla="*/ 70103 w 76007"/>
                  <a:gd name="csY33" fmla="*/ 66512 h 75528"/>
                  <a:gd name="csX34" fmla="*/ 62230 w 76007"/>
                  <a:gd name="csY34" fmla="*/ 55336 h 75528"/>
                  <a:gd name="csX35" fmla="*/ 56515 w 76007"/>
                  <a:gd name="csY35" fmla="*/ 53240 h 75528"/>
                  <a:gd name="csX36" fmla="*/ 55435 w 76007"/>
                  <a:gd name="csY36" fmla="*/ 49303 h 75528"/>
                  <a:gd name="csX37" fmla="*/ 59817 w 76007"/>
                  <a:gd name="csY37" fmla="*/ 49049 h 75528"/>
                  <a:gd name="csX38" fmla="*/ 67119 w 76007"/>
                  <a:gd name="csY38" fmla="*/ 47335 h 75528"/>
                  <a:gd name="csX39" fmla="*/ 73914 w 76007"/>
                  <a:gd name="csY39" fmla="*/ 40540 h 75528"/>
                  <a:gd name="csX40" fmla="*/ 16764 w 76007"/>
                  <a:gd name="csY40" fmla="*/ 37302 h 75528"/>
                  <a:gd name="csX41" fmla="*/ 17653 w 76007"/>
                  <a:gd name="csY41" fmla="*/ 39651 h 75528"/>
                  <a:gd name="csX42" fmla="*/ 16764 w 76007"/>
                  <a:gd name="csY42" fmla="*/ 37302 h 75528"/>
                  <a:gd name="csX43" fmla="*/ 18478 w 76007"/>
                  <a:gd name="csY43" fmla="*/ 39588 h 75528"/>
                  <a:gd name="csX44" fmla="*/ 18859 w 76007"/>
                  <a:gd name="csY44" fmla="*/ 39397 h 75528"/>
                  <a:gd name="csX45" fmla="*/ 18478 w 76007"/>
                  <a:gd name="csY45" fmla="*/ 39588 h 75528"/>
                  <a:gd name="csX46" fmla="*/ 25971 w 76007"/>
                  <a:gd name="csY46" fmla="*/ 53367 h 75528"/>
                  <a:gd name="csX47" fmla="*/ 25209 w 76007"/>
                  <a:gd name="csY47" fmla="*/ 53367 h 75528"/>
                  <a:gd name="csX48" fmla="*/ 25971 w 76007"/>
                  <a:gd name="csY48" fmla="*/ 53367 h 75528"/>
                  <a:gd name="csX49" fmla="*/ 37084 w 76007"/>
                  <a:gd name="csY49" fmla="*/ 17236 h 75528"/>
                  <a:gd name="csX50" fmla="*/ 36766 w 76007"/>
                  <a:gd name="csY50" fmla="*/ 16664 h 75528"/>
                  <a:gd name="csX51" fmla="*/ 37084 w 76007"/>
                  <a:gd name="csY51" fmla="*/ 17236 h 75528"/>
                  <a:gd name="csX52" fmla="*/ 24955 w 76007"/>
                  <a:gd name="csY52" fmla="*/ 53240 h 75528"/>
                  <a:gd name="csX53" fmla="*/ 23431 w 76007"/>
                  <a:gd name="csY53" fmla="*/ 52605 h 75528"/>
                  <a:gd name="csX54" fmla="*/ 24955 w 76007"/>
                  <a:gd name="csY54" fmla="*/ 53240 h 75528"/>
                  <a:gd name="csX55" fmla="*/ 23495 w 76007"/>
                  <a:gd name="csY55" fmla="*/ 54129 h 75528"/>
                  <a:gd name="csX56" fmla="*/ 23622 w 76007"/>
                  <a:gd name="csY56" fmla="*/ 54129 h 75528"/>
                  <a:gd name="csX57" fmla="*/ 23495 w 76007"/>
                  <a:gd name="csY57" fmla="*/ 54129 h 75528"/>
                  <a:gd name="csX58" fmla="*/ 38798 w 76007"/>
                  <a:gd name="csY58" fmla="*/ 58638 h 75528"/>
                  <a:gd name="csX59" fmla="*/ 39624 w 76007"/>
                  <a:gd name="csY59" fmla="*/ 58384 h 75528"/>
                  <a:gd name="csX60" fmla="*/ 38798 w 76007"/>
                  <a:gd name="csY60" fmla="*/ 58638 h 75528"/>
                  <a:gd name="csX61" fmla="*/ 58928 w 76007"/>
                  <a:gd name="csY61" fmla="*/ 33936 h 75528"/>
                  <a:gd name="csX62" fmla="*/ 60516 w 76007"/>
                  <a:gd name="csY62" fmla="*/ 35714 h 75528"/>
                  <a:gd name="csX63" fmla="*/ 58928 w 76007"/>
                  <a:gd name="csY63" fmla="*/ 33936 h 7552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</a:cxnLst>
                <a:rect l="l" t="t" r="r" b="b"/>
                <a:pathLst>
                  <a:path w="76007" h="75528">
                    <a:moveTo>
                      <a:pt x="74040" y="40477"/>
                    </a:moveTo>
                    <a:cubicBezTo>
                      <a:pt x="79756" y="33809"/>
                      <a:pt x="71691" y="33619"/>
                      <a:pt x="66675" y="31523"/>
                    </a:cubicBezTo>
                    <a:cubicBezTo>
                      <a:pt x="65215" y="35206"/>
                      <a:pt x="65088" y="35333"/>
                      <a:pt x="61658" y="33174"/>
                    </a:cubicBezTo>
                    <a:cubicBezTo>
                      <a:pt x="60578" y="34889"/>
                      <a:pt x="60578" y="32476"/>
                      <a:pt x="60769" y="31777"/>
                    </a:cubicBezTo>
                    <a:cubicBezTo>
                      <a:pt x="67945" y="31650"/>
                      <a:pt x="60578" y="29364"/>
                      <a:pt x="69723" y="21173"/>
                    </a:cubicBezTo>
                    <a:cubicBezTo>
                      <a:pt x="67183" y="16093"/>
                      <a:pt x="70358" y="-1433"/>
                      <a:pt x="61468" y="5742"/>
                    </a:cubicBezTo>
                    <a:cubicBezTo>
                      <a:pt x="52133" y="5234"/>
                      <a:pt x="59817" y="14188"/>
                      <a:pt x="52959" y="15775"/>
                    </a:cubicBezTo>
                    <a:cubicBezTo>
                      <a:pt x="54166" y="18887"/>
                      <a:pt x="55690" y="20030"/>
                      <a:pt x="51117" y="20347"/>
                    </a:cubicBezTo>
                    <a:cubicBezTo>
                      <a:pt x="50864" y="18125"/>
                      <a:pt x="56134" y="18506"/>
                      <a:pt x="50355" y="15331"/>
                    </a:cubicBezTo>
                    <a:cubicBezTo>
                      <a:pt x="55816" y="10949"/>
                      <a:pt x="46672" y="8028"/>
                      <a:pt x="47244" y="1234"/>
                    </a:cubicBezTo>
                    <a:cubicBezTo>
                      <a:pt x="42037" y="2313"/>
                      <a:pt x="33147" y="-4037"/>
                      <a:pt x="35116" y="4663"/>
                    </a:cubicBezTo>
                    <a:cubicBezTo>
                      <a:pt x="29146" y="11140"/>
                      <a:pt x="38798" y="8854"/>
                      <a:pt x="35433" y="12727"/>
                    </a:cubicBezTo>
                    <a:cubicBezTo>
                      <a:pt x="31496" y="13489"/>
                      <a:pt x="30988" y="12918"/>
                      <a:pt x="30353" y="9044"/>
                    </a:cubicBezTo>
                    <a:cubicBezTo>
                      <a:pt x="20320" y="7901"/>
                      <a:pt x="6286" y="853"/>
                      <a:pt x="5588" y="16347"/>
                    </a:cubicBezTo>
                    <a:cubicBezTo>
                      <a:pt x="13017" y="15648"/>
                      <a:pt x="14415" y="24856"/>
                      <a:pt x="18732" y="20157"/>
                    </a:cubicBezTo>
                    <a:cubicBezTo>
                      <a:pt x="19494" y="25872"/>
                      <a:pt x="19939" y="21935"/>
                      <a:pt x="22225" y="21935"/>
                    </a:cubicBezTo>
                    <a:cubicBezTo>
                      <a:pt x="18478" y="28348"/>
                      <a:pt x="17590" y="18379"/>
                      <a:pt x="14097" y="25364"/>
                    </a:cubicBezTo>
                    <a:cubicBezTo>
                      <a:pt x="5715" y="21935"/>
                      <a:pt x="4572" y="30698"/>
                      <a:pt x="0" y="35206"/>
                    </a:cubicBezTo>
                    <a:cubicBezTo>
                      <a:pt x="3937" y="38762"/>
                      <a:pt x="6414" y="46573"/>
                      <a:pt x="11240" y="39207"/>
                    </a:cubicBezTo>
                    <a:cubicBezTo>
                      <a:pt x="14097" y="41366"/>
                      <a:pt x="13906" y="41493"/>
                      <a:pt x="14541" y="38000"/>
                    </a:cubicBezTo>
                    <a:cubicBezTo>
                      <a:pt x="15875" y="38635"/>
                      <a:pt x="16510" y="39588"/>
                      <a:pt x="14541" y="39905"/>
                    </a:cubicBezTo>
                    <a:cubicBezTo>
                      <a:pt x="15240" y="43842"/>
                      <a:pt x="14668" y="44477"/>
                      <a:pt x="10668" y="45112"/>
                    </a:cubicBezTo>
                    <a:cubicBezTo>
                      <a:pt x="9525" y="60162"/>
                      <a:pt x="3239" y="57114"/>
                      <a:pt x="12827" y="71465"/>
                    </a:cubicBezTo>
                    <a:cubicBezTo>
                      <a:pt x="14859" y="69687"/>
                      <a:pt x="17843" y="66639"/>
                      <a:pt x="21018" y="65369"/>
                    </a:cubicBezTo>
                    <a:cubicBezTo>
                      <a:pt x="17780" y="58765"/>
                      <a:pt x="23495" y="60924"/>
                      <a:pt x="24003" y="56606"/>
                    </a:cubicBezTo>
                    <a:cubicBezTo>
                      <a:pt x="29590" y="59654"/>
                      <a:pt x="19876" y="61368"/>
                      <a:pt x="28194" y="66067"/>
                    </a:cubicBezTo>
                    <a:cubicBezTo>
                      <a:pt x="26733" y="74957"/>
                      <a:pt x="34163" y="70893"/>
                      <a:pt x="38291" y="75529"/>
                    </a:cubicBezTo>
                    <a:cubicBezTo>
                      <a:pt x="40005" y="70385"/>
                      <a:pt x="47498" y="70131"/>
                      <a:pt x="40703" y="65877"/>
                    </a:cubicBezTo>
                    <a:cubicBezTo>
                      <a:pt x="41910" y="63273"/>
                      <a:pt x="43878" y="60670"/>
                      <a:pt x="39688" y="60035"/>
                    </a:cubicBezTo>
                    <a:cubicBezTo>
                      <a:pt x="38735" y="58765"/>
                      <a:pt x="41656" y="57241"/>
                      <a:pt x="39878" y="59717"/>
                    </a:cubicBezTo>
                    <a:cubicBezTo>
                      <a:pt x="40767" y="58701"/>
                      <a:pt x="41148" y="57685"/>
                      <a:pt x="41528" y="57495"/>
                    </a:cubicBezTo>
                    <a:cubicBezTo>
                      <a:pt x="38926" y="61178"/>
                      <a:pt x="40894" y="59336"/>
                      <a:pt x="43688" y="59400"/>
                    </a:cubicBezTo>
                    <a:cubicBezTo>
                      <a:pt x="43624" y="63273"/>
                      <a:pt x="43752" y="63337"/>
                      <a:pt x="47498" y="62257"/>
                    </a:cubicBezTo>
                    <a:cubicBezTo>
                      <a:pt x="51815" y="71084"/>
                      <a:pt x="63055" y="65750"/>
                      <a:pt x="70103" y="66512"/>
                    </a:cubicBezTo>
                    <a:cubicBezTo>
                      <a:pt x="71691" y="60606"/>
                      <a:pt x="70231" y="52542"/>
                      <a:pt x="62230" y="55336"/>
                    </a:cubicBezTo>
                    <a:cubicBezTo>
                      <a:pt x="60578" y="51716"/>
                      <a:pt x="60071" y="51399"/>
                      <a:pt x="56515" y="53240"/>
                    </a:cubicBezTo>
                    <a:cubicBezTo>
                      <a:pt x="55753" y="52732"/>
                      <a:pt x="55499" y="50129"/>
                      <a:pt x="55435" y="49303"/>
                    </a:cubicBezTo>
                    <a:cubicBezTo>
                      <a:pt x="57721" y="52351"/>
                      <a:pt x="57785" y="52288"/>
                      <a:pt x="59817" y="49049"/>
                    </a:cubicBezTo>
                    <a:cubicBezTo>
                      <a:pt x="62802" y="53685"/>
                      <a:pt x="64262" y="49684"/>
                      <a:pt x="67119" y="47335"/>
                    </a:cubicBezTo>
                    <a:cubicBezTo>
                      <a:pt x="72580" y="47462"/>
                      <a:pt x="75502" y="46319"/>
                      <a:pt x="73914" y="40540"/>
                    </a:cubicBezTo>
                    <a:close/>
                    <a:moveTo>
                      <a:pt x="16764" y="37302"/>
                    </a:moveTo>
                    <a:cubicBezTo>
                      <a:pt x="16764" y="37302"/>
                      <a:pt x="17399" y="38953"/>
                      <a:pt x="17653" y="39651"/>
                    </a:cubicBezTo>
                    <a:cubicBezTo>
                      <a:pt x="16637" y="39969"/>
                      <a:pt x="16828" y="37238"/>
                      <a:pt x="16764" y="37302"/>
                    </a:cubicBezTo>
                    <a:close/>
                    <a:moveTo>
                      <a:pt x="18478" y="39588"/>
                    </a:moveTo>
                    <a:cubicBezTo>
                      <a:pt x="18478" y="39588"/>
                      <a:pt x="18859" y="39397"/>
                      <a:pt x="18859" y="39397"/>
                    </a:cubicBezTo>
                    <a:cubicBezTo>
                      <a:pt x="18732" y="39524"/>
                      <a:pt x="18605" y="39524"/>
                      <a:pt x="18478" y="39588"/>
                    </a:cubicBezTo>
                    <a:close/>
                    <a:moveTo>
                      <a:pt x="25971" y="53367"/>
                    </a:moveTo>
                    <a:cubicBezTo>
                      <a:pt x="25971" y="53367"/>
                      <a:pt x="25400" y="53494"/>
                      <a:pt x="25209" y="53367"/>
                    </a:cubicBezTo>
                    <a:cubicBezTo>
                      <a:pt x="25591" y="53367"/>
                      <a:pt x="25908" y="53367"/>
                      <a:pt x="25971" y="53367"/>
                    </a:cubicBezTo>
                    <a:close/>
                    <a:moveTo>
                      <a:pt x="37084" y="17236"/>
                    </a:moveTo>
                    <a:cubicBezTo>
                      <a:pt x="37084" y="17236"/>
                      <a:pt x="36893" y="16918"/>
                      <a:pt x="36766" y="16664"/>
                    </a:cubicBezTo>
                    <a:cubicBezTo>
                      <a:pt x="36893" y="16918"/>
                      <a:pt x="37020" y="17109"/>
                      <a:pt x="37084" y="17236"/>
                    </a:cubicBezTo>
                    <a:close/>
                    <a:moveTo>
                      <a:pt x="24955" y="53240"/>
                    </a:moveTo>
                    <a:cubicBezTo>
                      <a:pt x="24257" y="52986"/>
                      <a:pt x="23431" y="52669"/>
                      <a:pt x="23431" y="52605"/>
                    </a:cubicBezTo>
                    <a:cubicBezTo>
                      <a:pt x="23431" y="52605"/>
                      <a:pt x="24257" y="52923"/>
                      <a:pt x="24955" y="53240"/>
                    </a:cubicBezTo>
                    <a:close/>
                    <a:moveTo>
                      <a:pt x="23495" y="54129"/>
                    </a:moveTo>
                    <a:cubicBezTo>
                      <a:pt x="22416" y="52605"/>
                      <a:pt x="27940" y="53304"/>
                      <a:pt x="23622" y="54129"/>
                    </a:cubicBezTo>
                    <a:cubicBezTo>
                      <a:pt x="27495" y="52796"/>
                      <a:pt x="23114" y="56479"/>
                      <a:pt x="23495" y="54129"/>
                    </a:cubicBezTo>
                    <a:close/>
                    <a:moveTo>
                      <a:pt x="38798" y="58638"/>
                    </a:moveTo>
                    <a:cubicBezTo>
                      <a:pt x="38798" y="58638"/>
                      <a:pt x="39433" y="58320"/>
                      <a:pt x="39624" y="58384"/>
                    </a:cubicBezTo>
                    <a:cubicBezTo>
                      <a:pt x="39179" y="58574"/>
                      <a:pt x="38798" y="58701"/>
                      <a:pt x="38798" y="58638"/>
                    </a:cubicBezTo>
                    <a:close/>
                    <a:moveTo>
                      <a:pt x="58928" y="33936"/>
                    </a:moveTo>
                    <a:cubicBezTo>
                      <a:pt x="58928" y="33936"/>
                      <a:pt x="60896" y="35016"/>
                      <a:pt x="60516" y="35714"/>
                    </a:cubicBezTo>
                    <a:cubicBezTo>
                      <a:pt x="60007" y="35143"/>
                      <a:pt x="58865" y="34000"/>
                      <a:pt x="58928" y="33936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73" name="Grafika 20">
              <a:extLst>
                <a:ext uri="{FF2B5EF4-FFF2-40B4-BE49-F238E27FC236}">
                  <a16:creationId xmlns:a16="http://schemas.microsoft.com/office/drawing/2014/main" id="{DD5B5508-C735-E6AD-B258-6225A654AC49}"/>
                </a:ext>
              </a:extLst>
            </p:cNvPr>
            <p:cNvGrpSpPr/>
            <p:nvPr/>
          </p:nvGrpSpPr>
          <p:grpSpPr>
            <a:xfrm>
              <a:off x="10521822" y="1087964"/>
              <a:ext cx="74198" cy="74021"/>
              <a:chOff x="10521822" y="1087964"/>
              <a:chExt cx="74198" cy="74021"/>
            </a:xfrm>
            <a:solidFill>
              <a:srgbClr val="99F0E0"/>
            </a:solidFill>
          </p:grpSpPr>
          <p:sp>
            <p:nvSpPr>
              <p:cNvPr id="74" name="Dowolny kształt: kształt 73">
                <a:extLst>
                  <a:ext uri="{FF2B5EF4-FFF2-40B4-BE49-F238E27FC236}">
                    <a16:creationId xmlns:a16="http://schemas.microsoft.com/office/drawing/2014/main" id="{90048CCD-EA10-9DAA-89C3-6E26560C66C2}"/>
                  </a:ext>
                </a:extLst>
              </p:cNvPr>
              <p:cNvSpPr/>
              <p:nvPr/>
            </p:nvSpPr>
            <p:spPr>
              <a:xfrm>
                <a:off x="10545762" y="1142872"/>
                <a:ext cx="6350" cy="127"/>
              </a:xfrm>
              <a:custGeom>
                <a:avLst/>
                <a:gdLst>
                  <a:gd name="csX0" fmla="*/ 0 w 6350"/>
                  <a:gd name="csY0" fmla="*/ 127 h 127"/>
                  <a:gd name="csX1" fmla="*/ 0 w 6350"/>
                  <a:gd name="csY1" fmla="*/ 0 h 127"/>
                  <a:gd name="csX2" fmla="*/ 0 w 6350"/>
                  <a:gd name="csY2" fmla="*/ 127 h 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50" h="127">
                    <a:moveTo>
                      <a:pt x="0" y="127"/>
                    </a:moveTo>
                    <a:cubicBezTo>
                      <a:pt x="0" y="127"/>
                      <a:pt x="0" y="0"/>
                      <a:pt x="0" y="0"/>
                    </a:cubicBezTo>
                    <a:cubicBezTo>
                      <a:pt x="0" y="0"/>
                      <a:pt x="0" y="127"/>
                      <a:pt x="0" y="127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5" name="Dowolny kształt: kształt 74">
                <a:extLst>
                  <a:ext uri="{FF2B5EF4-FFF2-40B4-BE49-F238E27FC236}">
                    <a16:creationId xmlns:a16="http://schemas.microsoft.com/office/drawing/2014/main" id="{CD708306-8ED2-A056-6A72-1F9F163882F0}"/>
                  </a:ext>
                </a:extLst>
              </p:cNvPr>
              <p:cNvSpPr/>
              <p:nvPr/>
            </p:nvSpPr>
            <p:spPr>
              <a:xfrm>
                <a:off x="10536872" y="1127950"/>
                <a:ext cx="127" cy="81"/>
              </a:xfrm>
              <a:custGeom>
                <a:avLst/>
                <a:gdLst>
                  <a:gd name="csX0" fmla="*/ 0 w 127"/>
                  <a:gd name="csY0" fmla="*/ 63 h 81"/>
                  <a:gd name="csX1" fmla="*/ 127 w 127"/>
                  <a:gd name="csY1" fmla="*/ 0 h 81"/>
                  <a:gd name="csX2" fmla="*/ 0 w 127"/>
                  <a:gd name="csY2" fmla="*/ 63 h 8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127" h="81">
                    <a:moveTo>
                      <a:pt x="0" y="63"/>
                    </a:moveTo>
                    <a:cubicBezTo>
                      <a:pt x="0" y="63"/>
                      <a:pt x="0" y="63"/>
                      <a:pt x="127" y="0"/>
                    </a:cubicBezTo>
                    <a:cubicBezTo>
                      <a:pt x="127" y="0"/>
                      <a:pt x="64" y="127"/>
                      <a:pt x="0" y="63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6" name="Dowolny kształt: kształt 75">
                <a:extLst>
                  <a:ext uri="{FF2B5EF4-FFF2-40B4-BE49-F238E27FC236}">
                    <a16:creationId xmlns:a16="http://schemas.microsoft.com/office/drawing/2014/main" id="{C5B476B2-2A22-77DD-4F2C-57886E0AA59B}"/>
                  </a:ext>
                </a:extLst>
              </p:cNvPr>
              <p:cNvSpPr/>
              <p:nvPr/>
            </p:nvSpPr>
            <p:spPr>
              <a:xfrm>
                <a:off x="10521822" y="1087964"/>
                <a:ext cx="74198" cy="74021"/>
              </a:xfrm>
              <a:custGeom>
                <a:avLst/>
                <a:gdLst>
                  <a:gd name="csX0" fmla="*/ 21527 w 74198"/>
                  <a:gd name="csY0" fmla="*/ 10776 h 74021"/>
                  <a:gd name="csX1" fmla="*/ 21336 w 74198"/>
                  <a:gd name="csY1" fmla="*/ 18269 h 74021"/>
                  <a:gd name="csX2" fmla="*/ 22034 w 74198"/>
                  <a:gd name="csY2" fmla="*/ 22587 h 74021"/>
                  <a:gd name="csX3" fmla="*/ 17907 w 74198"/>
                  <a:gd name="csY3" fmla="*/ 22333 h 74021"/>
                  <a:gd name="csX4" fmla="*/ 14669 w 74198"/>
                  <a:gd name="csY4" fmla="*/ 17189 h 74021"/>
                  <a:gd name="csX5" fmla="*/ 2096 w 74198"/>
                  <a:gd name="csY5" fmla="*/ 11855 h 74021"/>
                  <a:gd name="csX6" fmla="*/ 10985 w 74198"/>
                  <a:gd name="csY6" fmla="*/ 33064 h 74021"/>
                  <a:gd name="csX7" fmla="*/ 14605 w 74198"/>
                  <a:gd name="csY7" fmla="*/ 36176 h 74021"/>
                  <a:gd name="csX8" fmla="*/ 16891 w 74198"/>
                  <a:gd name="csY8" fmla="*/ 37890 h 74021"/>
                  <a:gd name="csX9" fmla="*/ 15113 w 74198"/>
                  <a:gd name="csY9" fmla="*/ 39986 h 74021"/>
                  <a:gd name="csX10" fmla="*/ 14859 w 74198"/>
                  <a:gd name="csY10" fmla="*/ 40240 h 74021"/>
                  <a:gd name="csX11" fmla="*/ 8954 w 74198"/>
                  <a:gd name="csY11" fmla="*/ 40430 h 74021"/>
                  <a:gd name="csX12" fmla="*/ 0 w 74198"/>
                  <a:gd name="csY12" fmla="*/ 44812 h 74021"/>
                  <a:gd name="csX13" fmla="*/ 11367 w 74198"/>
                  <a:gd name="csY13" fmla="*/ 52749 h 74021"/>
                  <a:gd name="csX14" fmla="*/ 21463 w 74198"/>
                  <a:gd name="csY14" fmla="*/ 54908 h 74021"/>
                  <a:gd name="csX15" fmla="*/ 13462 w 74198"/>
                  <a:gd name="csY15" fmla="*/ 59671 h 74021"/>
                  <a:gd name="csX16" fmla="*/ 9208 w 74198"/>
                  <a:gd name="csY16" fmla="*/ 68942 h 74021"/>
                  <a:gd name="csX17" fmla="*/ 35433 w 74198"/>
                  <a:gd name="csY17" fmla="*/ 65576 h 74021"/>
                  <a:gd name="csX18" fmla="*/ 39688 w 74198"/>
                  <a:gd name="csY18" fmla="*/ 60750 h 74021"/>
                  <a:gd name="csX19" fmla="*/ 41593 w 74198"/>
                  <a:gd name="csY19" fmla="*/ 60369 h 74021"/>
                  <a:gd name="csX20" fmla="*/ 41084 w 74198"/>
                  <a:gd name="csY20" fmla="*/ 63862 h 74021"/>
                  <a:gd name="csX21" fmla="*/ 47371 w 74198"/>
                  <a:gd name="csY21" fmla="*/ 74022 h 74021"/>
                  <a:gd name="csX22" fmla="*/ 54039 w 74198"/>
                  <a:gd name="csY22" fmla="*/ 58147 h 74021"/>
                  <a:gd name="csX23" fmla="*/ 55690 w 74198"/>
                  <a:gd name="csY23" fmla="*/ 49447 h 74021"/>
                  <a:gd name="csX24" fmla="*/ 58166 w 74198"/>
                  <a:gd name="csY24" fmla="*/ 52495 h 74021"/>
                  <a:gd name="csX25" fmla="*/ 64643 w 74198"/>
                  <a:gd name="csY25" fmla="*/ 64560 h 74021"/>
                  <a:gd name="csX26" fmla="*/ 66611 w 74198"/>
                  <a:gd name="csY26" fmla="*/ 38843 h 74021"/>
                  <a:gd name="csX27" fmla="*/ 61976 w 74198"/>
                  <a:gd name="csY27" fmla="*/ 34652 h 74021"/>
                  <a:gd name="csX28" fmla="*/ 69977 w 74198"/>
                  <a:gd name="csY28" fmla="*/ 33255 h 74021"/>
                  <a:gd name="csX29" fmla="*/ 70803 w 74198"/>
                  <a:gd name="csY29" fmla="*/ 20682 h 74021"/>
                  <a:gd name="csX30" fmla="*/ 56324 w 74198"/>
                  <a:gd name="csY30" fmla="*/ 20555 h 74021"/>
                  <a:gd name="csX31" fmla="*/ 51245 w 74198"/>
                  <a:gd name="csY31" fmla="*/ 20872 h 74021"/>
                  <a:gd name="csX32" fmla="*/ 55372 w 74198"/>
                  <a:gd name="csY32" fmla="*/ 18142 h 74021"/>
                  <a:gd name="csX33" fmla="*/ 63436 w 74198"/>
                  <a:gd name="csY33" fmla="*/ 7728 h 74021"/>
                  <a:gd name="csX34" fmla="*/ 46609 w 74198"/>
                  <a:gd name="csY34" fmla="*/ 2902 h 74021"/>
                  <a:gd name="csX35" fmla="*/ 38100 w 74198"/>
                  <a:gd name="csY35" fmla="*/ 13887 h 74021"/>
                  <a:gd name="csX36" fmla="*/ 36513 w 74198"/>
                  <a:gd name="csY36" fmla="*/ 13316 h 74021"/>
                  <a:gd name="csX37" fmla="*/ 37084 w 74198"/>
                  <a:gd name="csY37" fmla="*/ 8109 h 74021"/>
                  <a:gd name="csX38" fmla="*/ 26797 w 74198"/>
                  <a:gd name="csY38" fmla="*/ 2775 h 74021"/>
                  <a:gd name="csX39" fmla="*/ 21590 w 74198"/>
                  <a:gd name="csY39" fmla="*/ 10839 h 74021"/>
                  <a:gd name="csX40" fmla="*/ 39307 w 74198"/>
                  <a:gd name="csY40" fmla="*/ 57702 h 74021"/>
                  <a:gd name="csX41" fmla="*/ 41783 w 74198"/>
                  <a:gd name="csY41" fmla="*/ 58083 h 74021"/>
                  <a:gd name="csX42" fmla="*/ 39307 w 74198"/>
                  <a:gd name="csY42" fmla="*/ 57702 h 74021"/>
                  <a:gd name="csX43" fmla="*/ 39307 w 74198"/>
                  <a:gd name="csY43" fmla="*/ 56432 h 74021"/>
                  <a:gd name="csX44" fmla="*/ 39180 w 74198"/>
                  <a:gd name="csY44" fmla="*/ 56877 h 74021"/>
                  <a:gd name="csX45" fmla="*/ 39307 w 74198"/>
                  <a:gd name="csY45" fmla="*/ 56432 h 74021"/>
                  <a:gd name="csX46" fmla="*/ 24321 w 74198"/>
                  <a:gd name="csY46" fmla="*/ 53194 h 74021"/>
                  <a:gd name="csX47" fmla="*/ 24130 w 74198"/>
                  <a:gd name="csY47" fmla="*/ 52432 h 74021"/>
                  <a:gd name="csX48" fmla="*/ 24321 w 74198"/>
                  <a:gd name="csY48" fmla="*/ 53194 h 74021"/>
                  <a:gd name="csX49" fmla="*/ 57848 w 74198"/>
                  <a:gd name="csY49" fmla="*/ 34207 h 74021"/>
                  <a:gd name="csX50" fmla="*/ 57214 w 74198"/>
                  <a:gd name="csY50" fmla="*/ 34017 h 74021"/>
                  <a:gd name="csX51" fmla="*/ 57848 w 74198"/>
                  <a:gd name="csY51" fmla="*/ 34207 h 74021"/>
                  <a:gd name="csX52" fmla="*/ 25464 w 74198"/>
                  <a:gd name="csY52" fmla="*/ 54781 h 74021"/>
                  <a:gd name="csX53" fmla="*/ 24511 w 74198"/>
                  <a:gd name="csY53" fmla="*/ 53448 h 74021"/>
                  <a:gd name="csX54" fmla="*/ 25464 w 74198"/>
                  <a:gd name="csY54" fmla="*/ 54781 h 74021"/>
                  <a:gd name="csX55" fmla="*/ 23940 w 74198"/>
                  <a:gd name="csY55" fmla="*/ 54908 h 74021"/>
                  <a:gd name="csX56" fmla="*/ 23940 w 74198"/>
                  <a:gd name="csY56" fmla="*/ 55099 h 74021"/>
                  <a:gd name="csX57" fmla="*/ 23940 w 74198"/>
                  <a:gd name="csY57" fmla="*/ 54908 h 74021"/>
                  <a:gd name="csX58" fmla="*/ 16446 w 74198"/>
                  <a:gd name="csY58" fmla="*/ 40113 h 74021"/>
                  <a:gd name="csX59" fmla="*/ 16383 w 74198"/>
                  <a:gd name="csY59" fmla="*/ 41002 h 74021"/>
                  <a:gd name="csX60" fmla="*/ 16446 w 74198"/>
                  <a:gd name="csY60" fmla="*/ 40113 h 74021"/>
                  <a:gd name="csX61" fmla="*/ 34227 w 74198"/>
                  <a:gd name="csY61" fmla="*/ 14967 h 74021"/>
                  <a:gd name="csX62" fmla="*/ 36322 w 74198"/>
                  <a:gd name="csY62" fmla="*/ 16173 h 74021"/>
                  <a:gd name="csX63" fmla="*/ 34227 w 74198"/>
                  <a:gd name="csY63" fmla="*/ 14967 h 7402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</a:cxnLst>
                <a:rect l="l" t="t" r="r" b="b"/>
                <a:pathLst>
                  <a:path w="74198" h="74021">
                    <a:moveTo>
                      <a:pt x="21527" y="10776"/>
                    </a:moveTo>
                    <a:cubicBezTo>
                      <a:pt x="19812" y="14014"/>
                      <a:pt x="16193" y="16300"/>
                      <a:pt x="21336" y="18269"/>
                    </a:cubicBezTo>
                    <a:cubicBezTo>
                      <a:pt x="18606" y="20872"/>
                      <a:pt x="18542" y="20999"/>
                      <a:pt x="22034" y="22587"/>
                    </a:cubicBezTo>
                    <a:cubicBezTo>
                      <a:pt x="21209" y="22714"/>
                      <a:pt x="18542" y="22968"/>
                      <a:pt x="17907" y="22333"/>
                    </a:cubicBezTo>
                    <a:cubicBezTo>
                      <a:pt x="18986" y="18523"/>
                      <a:pt x="18542" y="18078"/>
                      <a:pt x="14669" y="17189"/>
                    </a:cubicBezTo>
                    <a:cubicBezTo>
                      <a:pt x="15748" y="8807"/>
                      <a:pt x="7557" y="9061"/>
                      <a:pt x="2096" y="11855"/>
                    </a:cubicBezTo>
                    <a:cubicBezTo>
                      <a:pt x="4318" y="18586"/>
                      <a:pt x="1397" y="30715"/>
                      <a:pt x="10985" y="33064"/>
                    </a:cubicBezTo>
                    <a:cubicBezTo>
                      <a:pt x="10732" y="36938"/>
                      <a:pt x="10795" y="37065"/>
                      <a:pt x="14605" y="36176"/>
                    </a:cubicBezTo>
                    <a:cubicBezTo>
                      <a:pt x="15240" y="38843"/>
                      <a:pt x="13907" y="41192"/>
                      <a:pt x="16891" y="37890"/>
                    </a:cubicBezTo>
                    <a:cubicBezTo>
                      <a:pt x="16828" y="38335"/>
                      <a:pt x="15875" y="38906"/>
                      <a:pt x="15113" y="39986"/>
                    </a:cubicBezTo>
                    <a:cubicBezTo>
                      <a:pt x="17208" y="37700"/>
                      <a:pt x="16256" y="40875"/>
                      <a:pt x="14859" y="40240"/>
                    </a:cubicBezTo>
                    <a:cubicBezTo>
                      <a:pt x="13335" y="36239"/>
                      <a:pt x="11240" y="38716"/>
                      <a:pt x="8954" y="40430"/>
                    </a:cubicBezTo>
                    <a:cubicBezTo>
                      <a:pt x="3366" y="34652"/>
                      <a:pt x="4699" y="42018"/>
                      <a:pt x="0" y="44812"/>
                    </a:cubicBezTo>
                    <a:cubicBezTo>
                      <a:pt x="5397" y="47923"/>
                      <a:pt x="2984" y="56051"/>
                      <a:pt x="11367" y="52749"/>
                    </a:cubicBezTo>
                    <a:cubicBezTo>
                      <a:pt x="17717" y="59861"/>
                      <a:pt x="17335" y="50082"/>
                      <a:pt x="21463" y="54908"/>
                    </a:cubicBezTo>
                    <a:cubicBezTo>
                      <a:pt x="17272" y="56305"/>
                      <a:pt x="20638" y="61449"/>
                      <a:pt x="13462" y="59671"/>
                    </a:cubicBezTo>
                    <a:cubicBezTo>
                      <a:pt x="12827" y="63036"/>
                      <a:pt x="10541" y="66529"/>
                      <a:pt x="9208" y="68942"/>
                    </a:cubicBezTo>
                    <a:cubicBezTo>
                      <a:pt x="25209" y="75292"/>
                      <a:pt x="20892" y="69831"/>
                      <a:pt x="35433" y="65576"/>
                    </a:cubicBezTo>
                    <a:cubicBezTo>
                      <a:pt x="35243" y="61576"/>
                      <a:pt x="35687" y="60877"/>
                      <a:pt x="39688" y="60750"/>
                    </a:cubicBezTo>
                    <a:cubicBezTo>
                      <a:pt x="39560" y="58718"/>
                      <a:pt x="40704" y="59226"/>
                      <a:pt x="41593" y="60369"/>
                    </a:cubicBezTo>
                    <a:cubicBezTo>
                      <a:pt x="38291" y="61766"/>
                      <a:pt x="38354" y="61512"/>
                      <a:pt x="41084" y="63862"/>
                    </a:cubicBezTo>
                    <a:cubicBezTo>
                      <a:pt x="34925" y="70085"/>
                      <a:pt x="43053" y="70910"/>
                      <a:pt x="47371" y="74022"/>
                    </a:cubicBezTo>
                    <a:cubicBezTo>
                      <a:pt x="50800" y="68561"/>
                      <a:pt x="59119" y="65640"/>
                      <a:pt x="54039" y="58147"/>
                    </a:cubicBezTo>
                    <a:cubicBezTo>
                      <a:pt x="60134" y="53257"/>
                      <a:pt x="50229" y="54464"/>
                      <a:pt x="55690" y="49447"/>
                    </a:cubicBezTo>
                    <a:cubicBezTo>
                      <a:pt x="56134" y="51670"/>
                      <a:pt x="52388" y="52940"/>
                      <a:pt x="58166" y="52495"/>
                    </a:cubicBezTo>
                    <a:cubicBezTo>
                      <a:pt x="54483" y="57766"/>
                      <a:pt x="63754" y="57194"/>
                      <a:pt x="64643" y="64560"/>
                    </a:cubicBezTo>
                    <a:cubicBezTo>
                      <a:pt x="79629" y="60687"/>
                      <a:pt x="69786" y="48368"/>
                      <a:pt x="66611" y="38843"/>
                    </a:cubicBezTo>
                    <a:cubicBezTo>
                      <a:pt x="62674" y="39033"/>
                      <a:pt x="62040" y="38652"/>
                      <a:pt x="61976" y="34652"/>
                    </a:cubicBezTo>
                    <a:cubicBezTo>
                      <a:pt x="65088" y="30524"/>
                      <a:pt x="64833" y="40430"/>
                      <a:pt x="69977" y="33255"/>
                    </a:cubicBezTo>
                    <a:cubicBezTo>
                      <a:pt x="78931" y="33382"/>
                      <a:pt x="70866" y="26016"/>
                      <a:pt x="70803" y="20682"/>
                    </a:cubicBezTo>
                    <a:cubicBezTo>
                      <a:pt x="64262" y="22650"/>
                      <a:pt x="59499" y="14332"/>
                      <a:pt x="56324" y="20555"/>
                    </a:cubicBezTo>
                    <a:cubicBezTo>
                      <a:pt x="52070" y="15602"/>
                      <a:pt x="53531" y="20682"/>
                      <a:pt x="51245" y="20872"/>
                    </a:cubicBezTo>
                    <a:cubicBezTo>
                      <a:pt x="50609" y="16364"/>
                      <a:pt x="52070" y="17570"/>
                      <a:pt x="55372" y="18142"/>
                    </a:cubicBezTo>
                    <a:cubicBezTo>
                      <a:pt x="55499" y="11093"/>
                      <a:pt x="65849" y="16745"/>
                      <a:pt x="63436" y="7728"/>
                    </a:cubicBezTo>
                    <a:cubicBezTo>
                      <a:pt x="68580" y="-2432"/>
                      <a:pt x="52133" y="4299"/>
                      <a:pt x="46609" y="2902"/>
                    </a:cubicBezTo>
                    <a:cubicBezTo>
                      <a:pt x="40513" y="13570"/>
                      <a:pt x="36767" y="6839"/>
                      <a:pt x="38100" y="13887"/>
                    </a:cubicBezTo>
                    <a:cubicBezTo>
                      <a:pt x="37465" y="14205"/>
                      <a:pt x="35116" y="14776"/>
                      <a:pt x="36513" y="13316"/>
                    </a:cubicBezTo>
                    <a:cubicBezTo>
                      <a:pt x="33719" y="10458"/>
                      <a:pt x="33846" y="10331"/>
                      <a:pt x="37084" y="8109"/>
                    </a:cubicBezTo>
                    <a:cubicBezTo>
                      <a:pt x="33972" y="3664"/>
                      <a:pt x="32131" y="-4210"/>
                      <a:pt x="26797" y="2775"/>
                    </a:cubicBezTo>
                    <a:cubicBezTo>
                      <a:pt x="20828" y="2394"/>
                      <a:pt x="20320" y="5505"/>
                      <a:pt x="21590" y="10839"/>
                    </a:cubicBezTo>
                    <a:close/>
                    <a:moveTo>
                      <a:pt x="39307" y="57702"/>
                    </a:moveTo>
                    <a:cubicBezTo>
                      <a:pt x="40005" y="57829"/>
                      <a:pt x="41783" y="58020"/>
                      <a:pt x="41783" y="58083"/>
                    </a:cubicBezTo>
                    <a:cubicBezTo>
                      <a:pt x="41783" y="58020"/>
                      <a:pt x="39180" y="58782"/>
                      <a:pt x="39307" y="57702"/>
                    </a:cubicBezTo>
                    <a:close/>
                    <a:moveTo>
                      <a:pt x="39307" y="56432"/>
                    </a:moveTo>
                    <a:cubicBezTo>
                      <a:pt x="39307" y="56432"/>
                      <a:pt x="39307" y="56686"/>
                      <a:pt x="39180" y="56877"/>
                    </a:cubicBezTo>
                    <a:cubicBezTo>
                      <a:pt x="39180" y="56686"/>
                      <a:pt x="39180" y="56559"/>
                      <a:pt x="39307" y="56432"/>
                    </a:cubicBezTo>
                    <a:close/>
                    <a:moveTo>
                      <a:pt x="24321" y="53194"/>
                    </a:moveTo>
                    <a:cubicBezTo>
                      <a:pt x="24321" y="53194"/>
                      <a:pt x="24130" y="52559"/>
                      <a:pt x="24130" y="52432"/>
                    </a:cubicBezTo>
                    <a:cubicBezTo>
                      <a:pt x="24130" y="52432"/>
                      <a:pt x="24194" y="52813"/>
                      <a:pt x="24321" y="53194"/>
                    </a:cubicBezTo>
                    <a:close/>
                    <a:moveTo>
                      <a:pt x="57848" y="34207"/>
                    </a:moveTo>
                    <a:cubicBezTo>
                      <a:pt x="57848" y="34207"/>
                      <a:pt x="57341" y="34144"/>
                      <a:pt x="57214" y="34017"/>
                    </a:cubicBezTo>
                    <a:cubicBezTo>
                      <a:pt x="57404" y="34017"/>
                      <a:pt x="57595" y="34080"/>
                      <a:pt x="57848" y="34207"/>
                    </a:cubicBezTo>
                    <a:close/>
                    <a:moveTo>
                      <a:pt x="25464" y="54781"/>
                    </a:moveTo>
                    <a:cubicBezTo>
                      <a:pt x="25464" y="54781"/>
                      <a:pt x="24956" y="54083"/>
                      <a:pt x="24511" y="53448"/>
                    </a:cubicBezTo>
                    <a:cubicBezTo>
                      <a:pt x="24956" y="54083"/>
                      <a:pt x="25464" y="54781"/>
                      <a:pt x="25464" y="54781"/>
                    </a:cubicBezTo>
                    <a:close/>
                    <a:moveTo>
                      <a:pt x="23940" y="54908"/>
                    </a:moveTo>
                    <a:cubicBezTo>
                      <a:pt x="23813" y="50590"/>
                      <a:pt x="25654" y="55797"/>
                      <a:pt x="23940" y="55099"/>
                    </a:cubicBezTo>
                    <a:cubicBezTo>
                      <a:pt x="21781" y="55924"/>
                      <a:pt x="24447" y="50844"/>
                      <a:pt x="23940" y="54908"/>
                    </a:cubicBezTo>
                    <a:close/>
                    <a:moveTo>
                      <a:pt x="16446" y="40113"/>
                    </a:moveTo>
                    <a:cubicBezTo>
                      <a:pt x="16446" y="40113"/>
                      <a:pt x="16320" y="41065"/>
                      <a:pt x="16383" y="41002"/>
                    </a:cubicBezTo>
                    <a:cubicBezTo>
                      <a:pt x="16383" y="41002"/>
                      <a:pt x="16383" y="40621"/>
                      <a:pt x="16446" y="40113"/>
                    </a:cubicBezTo>
                    <a:close/>
                    <a:moveTo>
                      <a:pt x="34227" y="14967"/>
                    </a:moveTo>
                    <a:cubicBezTo>
                      <a:pt x="34798" y="14459"/>
                      <a:pt x="36322" y="16300"/>
                      <a:pt x="36322" y="16173"/>
                    </a:cubicBezTo>
                    <a:cubicBezTo>
                      <a:pt x="36322" y="16173"/>
                      <a:pt x="34925" y="15348"/>
                      <a:pt x="34227" y="14967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77" name="Grafika 20">
              <a:extLst>
                <a:ext uri="{FF2B5EF4-FFF2-40B4-BE49-F238E27FC236}">
                  <a16:creationId xmlns:a16="http://schemas.microsoft.com/office/drawing/2014/main" id="{535A556B-A1CF-0A83-AD5B-E31F6A5C9073}"/>
                </a:ext>
              </a:extLst>
            </p:cNvPr>
            <p:cNvGrpSpPr/>
            <p:nvPr/>
          </p:nvGrpSpPr>
          <p:grpSpPr>
            <a:xfrm>
              <a:off x="10861120" y="1154088"/>
              <a:ext cx="78088" cy="76844"/>
              <a:chOff x="10861120" y="1154088"/>
              <a:chExt cx="78088" cy="76844"/>
            </a:xfrm>
            <a:solidFill>
              <a:srgbClr val="FFD1F6"/>
            </a:solidFill>
          </p:grpSpPr>
          <p:sp>
            <p:nvSpPr>
              <p:cNvPr id="78" name="Dowolny kształt: kształt 77">
                <a:extLst>
                  <a:ext uri="{FF2B5EF4-FFF2-40B4-BE49-F238E27FC236}">
                    <a16:creationId xmlns:a16="http://schemas.microsoft.com/office/drawing/2014/main" id="{5091C90A-26FC-AA69-4F48-C94C1AFBE1C6}"/>
                  </a:ext>
                </a:extLst>
              </p:cNvPr>
              <p:cNvSpPr/>
              <p:nvPr/>
            </p:nvSpPr>
            <p:spPr>
              <a:xfrm>
                <a:off x="10909490" y="1213230"/>
                <a:ext cx="6350" cy="127"/>
              </a:xfrm>
              <a:custGeom>
                <a:avLst/>
                <a:gdLst>
                  <a:gd name="csX0" fmla="*/ 0 w 6350"/>
                  <a:gd name="csY0" fmla="*/ 127 h 127"/>
                  <a:gd name="csX1" fmla="*/ 0 w 6350"/>
                  <a:gd name="csY1" fmla="*/ 0 h 127"/>
                  <a:gd name="csX2" fmla="*/ 0 w 6350"/>
                  <a:gd name="csY2" fmla="*/ 127 h 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50" h="127">
                    <a:moveTo>
                      <a:pt x="0" y="127"/>
                    </a:moveTo>
                    <a:cubicBezTo>
                      <a:pt x="0" y="127"/>
                      <a:pt x="0" y="0"/>
                      <a:pt x="0" y="0"/>
                    </a:cubicBezTo>
                    <a:cubicBezTo>
                      <a:pt x="0" y="0"/>
                      <a:pt x="0" y="127"/>
                      <a:pt x="0" y="127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9" name="Dowolny kształt: kształt 78">
                <a:extLst>
                  <a:ext uri="{FF2B5EF4-FFF2-40B4-BE49-F238E27FC236}">
                    <a16:creationId xmlns:a16="http://schemas.microsoft.com/office/drawing/2014/main" id="{94F55FF1-F4A5-BC38-EB36-214085C3CF17}"/>
                  </a:ext>
                </a:extLst>
              </p:cNvPr>
              <p:cNvSpPr/>
              <p:nvPr/>
            </p:nvSpPr>
            <p:spPr>
              <a:xfrm>
                <a:off x="10921110" y="1200277"/>
                <a:ext cx="63" cy="126"/>
              </a:xfrm>
              <a:custGeom>
                <a:avLst/>
                <a:gdLst>
                  <a:gd name="csX0" fmla="*/ 64 w 63"/>
                  <a:gd name="csY0" fmla="*/ 127 h 126"/>
                  <a:gd name="csX1" fmla="*/ 0 w 63"/>
                  <a:gd name="csY1" fmla="*/ 0 h 126"/>
                  <a:gd name="csX2" fmla="*/ 64 w 63"/>
                  <a:gd name="csY2" fmla="*/ 127 h 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" h="126">
                    <a:moveTo>
                      <a:pt x="64" y="127"/>
                    </a:moveTo>
                    <a:cubicBezTo>
                      <a:pt x="64" y="127"/>
                      <a:pt x="64" y="63"/>
                      <a:pt x="0" y="0"/>
                    </a:cubicBezTo>
                    <a:cubicBezTo>
                      <a:pt x="0" y="0"/>
                      <a:pt x="0" y="127"/>
                      <a:pt x="64" y="127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0" name="Dowolny kształt: kształt 79">
                <a:extLst>
                  <a:ext uri="{FF2B5EF4-FFF2-40B4-BE49-F238E27FC236}">
                    <a16:creationId xmlns:a16="http://schemas.microsoft.com/office/drawing/2014/main" id="{EA622B2C-6EFC-B433-3E9D-81AC37009EDA}"/>
                  </a:ext>
                </a:extLst>
              </p:cNvPr>
              <p:cNvSpPr/>
              <p:nvPr/>
            </p:nvSpPr>
            <p:spPr>
              <a:xfrm>
                <a:off x="10861120" y="1154088"/>
                <a:ext cx="78088" cy="76844"/>
              </a:xfrm>
              <a:custGeom>
                <a:avLst/>
                <a:gdLst>
                  <a:gd name="csX0" fmla="*/ 55736 w 78088"/>
                  <a:gd name="csY0" fmla="*/ 7390 h 76844"/>
                  <a:gd name="csX1" fmla="*/ 44561 w 78088"/>
                  <a:gd name="csY1" fmla="*/ 10629 h 76844"/>
                  <a:gd name="csX2" fmla="*/ 44116 w 78088"/>
                  <a:gd name="csY2" fmla="*/ 15899 h 76844"/>
                  <a:gd name="csX3" fmla="*/ 42465 w 78088"/>
                  <a:gd name="csY3" fmla="*/ 16153 h 76844"/>
                  <a:gd name="csX4" fmla="*/ 36242 w 78088"/>
                  <a:gd name="csY4" fmla="*/ 3707 h 76844"/>
                  <a:gd name="csX5" fmla="*/ 18779 w 78088"/>
                  <a:gd name="csY5" fmla="*/ 5231 h 76844"/>
                  <a:gd name="csX6" fmla="*/ 24622 w 78088"/>
                  <a:gd name="csY6" fmla="*/ 16979 h 76844"/>
                  <a:gd name="csX7" fmla="*/ 28114 w 78088"/>
                  <a:gd name="csY7" fmla="*/ 20471 h 76844"/>
                  <a:gd name="csX8" fmla="*/ 23224 w 78088"/>
                  <a:gd name="csY8" fmla="*/ 19201 h 76844"/>
                  <a:gd name="csX9" fmla="*/ 9000 w 78088"/>
                  <a:gd name="csY9" fmla="*/ 16534 h 76844"/>
                  <a:gd name="csX10" fmla="*/ 7413 w 78088"/>
                  <a:gd name="csY10" fmla="*/ 29044 h 76844"/>
                  <a:gd name="csX11" fmla="*/ 14969 w 78088"/>
                  <a:gd name="csY11" fmla="*/ 31901 h 76844"/>
                  <a:gd name="csX12" fmla="*/ 9572 w 78088"/>
                  <a:gd name="csY12" fmla="*/ 35140 h 76844"/>
                  <a:gd name="csX13" fmla="*/ 6523 w 78088"/>
                  <a:gd name="csY13" fmla="*/ 60794 h 76844"/>
                  <a:gd name="csX14" fmla="*/ 15224 w 78088"/>
                  <a:gd name="csY14" fmla="*/ 50189 h 76844"/>
                  <a:gd name="csX15" fmla="*/ 18208 w 78088"/>
                  <a:gd name="csY15" fmla="*/ 47713 h 76844"/>
                  <a:gd name="csX16" fmla="*/ 18208 w 78088"/>
                  <a:gd name="csY16" fmla="*/ 56539 h 76844"/>
                  <a:gd name="csX17" fmla="*/ 21700 w 78088"/>
                  <a:gd name="csY17" fmla="*/ 73367 h 76844"/>
                  <a:gd name="csX18" fmla="*/ 29828 w 78088"/>
                  <a:gd name="csY18" fmla="*/ 64667 h 76844"/>
                  <a:gd name="csX19" fmla="*/ 30019 w 78088"/>
                  <a:gd name="csY19" fmla="*/ 61111 h 76844"/>
                  <a:gd name="csX20" fmla="*/ 31797 w 78088"/>
                  <a:gd name="csY20" fmla="*/ 61873 h 76844"/>
                  <a:gd name="csX21" fmla="*/ 35036 w 78088"/>
                  <a:gd name="csY21" fmla="*/ 67461 h 76844"/>
                  <a:gd name="csX22" fmla="*/ 60118 w 78088"/>
                  <a:gd name="csY22" fmla="*/ 75843 h 76844"/>
                  <a:gd name="csX23" fmla="*/ 57705 w 78088"/>
                  <a:gd name="csY23" fmla="*/ 65937 h 76844"/>
                  <a:gd name="csX24" fmla="*/ 50784 w 78088"/>
                  <a:gd name="csY24" fmla="*/ 59714 h 76844"/>
                  <a:gd name="csX25" fmla="*/ 61134 w 78088"/>
                  <a:gd name="csY25" fmla="*/ 59587 h 76844"/>
                  <a:gd name="csX26" fmla="*/ 73834 w 78088"/>
                  <a:gd name="csY26" fmla="*/ 53999 h 76844"/>
                  <a:gd name="csX27" fmla="*/ 65897 w 78088"/>
                  <a:gd name="csY27" fmla="*/ 47967 h 76844"/>
                  <a:gd name="csX28" fmla="*/ 60118 w 78088"/>
                  <a:gd name="csY28" fmla="*/ 46633 h 76844"/>
                  <a:gd name="csX29" fmla="*/ 59927 w 78088"/>
                  <a:gd name="csY29" fmla="*/ 46315 h 76844"/>
                  <a:gd name="csX30" fmla="*/ 58530 w 78088"/>
                  <a:gd name="csY30" fmla="*/ 43903 h 76844"/>
                  <a:gd name="csX31" fmla="*/ 61134 w 78088"/>
                  <a:gd name="csY31" fmla="*/ 42696 h 76844"/>
                  <a:gd name="csX32" fmla="*/ 65261 w 78088"/>
                  <a:gd name="csY32" fmla="*/ 40283 h 76844"/>
                  <a:gd name="csX33" fmla="*/ 78088 w 78088"/>
                  <a:gd name="csY33" fmla="*/ 21170 h 76844"/>
                  <a:gd name="csX34" fmla="*/ 64753 w 78088"/>
                  <a:gd name="csY34" fmla="*/ 24027 h 76844"/>
                  <a:gd name="csX35" fmla="*/ 60562 w 78088"/>
                  <a:gd name="csY35" fmla="*/ 28409 h 76844"/>
                  <a:gd name="csX36" fmla="*/ 56499 w 78088"/>
                  <a:gd name="csY36" fmla="*/ 27837 h 76844"/>
                  <a:gd name="csX37" fmla="*/ 58023 w 78088"/>
                  <a:gd name="csY37" fmla="*/ 23710 h 76844"/>
                  <a:gd name="csX38" fmla="*/ 59292 w 78088"/>
                  <a:gd name="csY38" fmla="*/ 16344 h 76844"/>
                  <a:gd name="csX39" fmla="*/ 55736 w 78088"/>
                  <a:gd name="csY39" fmla="*/ 7454 h 76844"/>
                  <a:gd name="csX40" fmla="*/ 30273 w 78088"/>
                  <a:gd name="csY40" fmla="*/ 58825 h 76844"/>
                  <a:gd name="csX41" fmla="*/ 32813 w 78088"/>
                  <a:gd name="csY41" fmla="*/ 58889 h 76844"/>
                  <a:gd name="csX42" fmla="*/ 30273 w 78088"/>
                  <a:gd name="csY42" fmla="*/ 58825 h 76844"/>
                  <a:gd name="csX43" fmla="*/ 33067 w 78088"/>
                  <a:gd name="csY43" fmla="*/ 58126 h 76844"/>
                  <a:gd name="csX44" fmla="*/ 33067 w 78088"/>
                  <a:gd name="csY44" fmla="*/ 57682 h 76844"/>
                  <a:gd name="csX45" fmla="*/ 33067 w 78088"/>
                  <a:gd name="csY45" fmla="*/ 58126 h 76844"/>
                  <a:gd name="csX46" fmla="*/ 48688 w 78088"/>
                  <a:gd name="csY46" fmla="*/ 56666 h 76844"/>
                  <a:gd name="csX47" fmla="*/ 48371 w 78088"/>
                  <a:gd name="csY47" fmla="*/ 57365 h 76844"/>
                  <a:gd name="csX48" fmla="*/ 48688 w 78088"/>
                  <a:gd name="csY48" fmla="*/ 56666 h 76844"/>
                  <a:gd name="csX49" fmla="*/ 19859 w 78088"/>
                  <a:gd name="csY49" fmla="*/ 32219 h 76844"/>
                  <a:gd name="csX50" fmla="*/ 19161 w 78088"/>
                  <a:gd name="csY50" fmla="*/ 32219 h 76844"/>
                  <a:gd name="csX51" fmla="*/ 19859 w 78088"/>
                  <a:gd name="csY51" fmla="*/ 32219 h 76844"/>
                  <a:gd name="csX52" fmla="*/ 48180 w 78088"/>
                  <a:gd name="csY52" fmla="*/ 57555 h 76844"/>
                  <a:gd name="csX53" fmla="*/ 46974 w 78088"/>
                  <a:gd name="csY53" fmla="*/ 58698 h 76844"/>
                  <a:gd name="csX54" fmla="*/ 48180 w 78088"/>
                  <a:gd name="csY54" fmla="*/ 57555 h 76844"/>
                  <a:gd name="csX55" fmla="*/ 48371 w 78088"/>
                  <a:gd name="csY55" fmla="*/ 59270 h 76844"/>
                  <a:gd name="csX56" fmla="*/ 48371 w 78088"/>
                  <a:gd name="csY56" fmla="*/ 59079 h 76844"/>
                  <a:gd name="csX57" fmla="*/ 48371 w 78088"/>
                  <a:gd name="csY57" fmla="*/ 59270 h 76844"/>
                  <a:gd name="csX58" fmla="*/ 58530 w 78088"/>
                  <a:gd name="csY58" fmla="*/ 46951 h 76844"/>
                  <a:gd name="csX59" fmla="*/ 58594 w 78088"/>
                  <a:gd name="csY59" fmla="*/ 46062 h 76844"/>
                  <a:gd name="csX60" fmla="*/ 58530 w 78088"/>
                  <a:gd name="csY60" fmla="*/ 46951 h 76844"/>
                  <a:gd name="csX61" fmla="*/ 43735 w 78088"/>
                  <a:gd name="csY61" fmla="*/ 18757 h 76844"/>
                  <a:gd name="csX62" fmla="*/ 46021 w 78088"/>
                  <a:gd name="csY62" fmla="*/ 17995 h 76844"/>
                  <a:gd name="csX63" fmla="*/ 43735 w 78088"/>
                  <a:gd name="csY63" fmla="*/ 18757 h 768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</a:cxnLst>
                <a:rect l="l" t="t" r="r" b="b"/>
                <a:pathLst>
                  <a:path w="78088" h="76844">
                    <a:moveTo>
                      <a:pt x="55736" y="7390"/>
                    </a:moveTo>
                    <a:cubicBezTo>
                      <a:pt x="51863" y="-547"/>
                      <a:pt x="48498" y="6819"/>
                      <a:pt x="44561" y="10629"/>
                    </a:cubicBezTo>
                    <a:cubicBezTo>
                      <a:pt x="47354" y="13423"/>
                      <a:pt x="47418" y="13613"/>
                      <a:pt x="44116" y="15899"/>
                    </a:cubicBezTo>
                    <a:cubicBezTo>
                      <a:pt x="45259" y="17614"/>
                      <a:pt x="43036" y="16598"/>
                      <a:pt x="42465" y="16153"/>
                    </a:cubicBezTo>
                    <a:cubicBezTo>
                      <a:pt x="45132" y="9486"/>
                      <a:pt x="40179" y="15391"/>
                      <a:pt x="36242" y="3707"/>
                    </a:cubicBezTo>
                    <a:cubicBezTo>
                      <a:pt x="30527" y="4025"/>
                      <a:pt x="15731" y="-5754"/>
                      <a:pt x="18779" y="5231"/>
                    </a:cubicBezTo>
                    <a:cubicBezTo>
                      <a:pt x="14652" y="13613"/>
                      <a:pt x="25891" y="10057"/>
                      <a:pt x="24622" y="16979"/>
                    </a:cubicBezTo>
                    <a:cubicBezTo>
                      <a:pt x="27924" y="17106"/>
                      <a:pt x="29574" y="16153"/>
                      <a:pt x="28114" y="20471"/>
                    </a:cubicBezTo>
                    <a:cubicBezTo>
                      <a:pt x="25955" y="19836"/>
                      <a:pt x="28368" y="15137"/>
                      <a:pt x="23224" y="19201"/>
                    </a:cubicBezTo>
                    <a:cubicBezTo>
                      <a:pt x="21383" y="12470"/>
                      <a:pt x="15033" y="19709"/>
                      <a:pt x="9000" y="16534"/>
                    </a:cubicBezTo>
                    <a:cubicBezTo>
                      <a:pt x="7921" y="21741"/>
                      <a:pt x="-1414" y="27456"/>
                      <a:pt x="7413" y="29044"/>
                    </a:cubicBezTo>
                    <a:cubicBezTo>
                      <a:pt x="11033" y="37045"/>
                      <a:pt x="12747" y="27329"/>
                      <a:pt x="14969" y="31901"/>
                    </a:cubicBezTo>
                    <a:cubicBezTo>
                      <a:pt x="14144" y="35838"/>
                      <a:pt x="13446" y="36092"/>
                      <a:pt x="9572" y="35140"/>
                    </a:cubicBezTo>
                    <a:cubicBezTo>
                      <a:pt x="4619" y="43903"/>
                      <a:pt x="-7446" y="54063"/>
                      <a:pt x="6523" y="60794"/>
                    </a:cubicBezTo>
                    <a:cubicBezTo>
                      <a:pt x="8810" y="53682"/>
                      <a:pt x="17827" y="56031"/>
                      <a:pt x="15224" y="50189"/>
                    </a:cubicBezTo>
                    <a:cubicBezTo>
                      <a:pt x="20748" y="51776"/>
                      <a:pt x="17319" y="49808"/>
                      <a:pt x="18208" y="47713"/>
                    </a:cubicBezTo>
                    <a:cubicBezTo>
                      <a:pt x="22589" y="53682"/>
                      <a:pt x="13064" y="50570"/>
                      <a:pt x="18208" y="56539"/>
                    </a:cubicBezTo>
                    <a:cubicBezTo>
                      <a:pt x="11731" y="62889"/>
                      <a:pt x="19351" y="67398"/>
                      <a:pt x="21700" y="73367"/>
                    </a:cubicBezTo>
                    <a:cubicBezTo>
                      <a:pt x="26526" y="71144"/>
                      <a:pt x="34654" y="71970"/>
                      <a:pt x="29828" y="64667"/>
                    </a:cubicBezTo>
                    <a:cubicBezTo>
                      <a:pt x="32940" y="62889"/>
                      <a:pt x="33003" y="63143"/>
                      <a:pt x="30019" y="61111"/>
                    </a:cubicBezTo>
                    <a:cubicBezTo>
                      <a:pt x="31099" y="60159"/>
                      <a:pt x="32305" y="59904"/>
                      <a:pt x="31797" y="61873"/>
                    </a:cubicBezTo>
                    <a:cubicBezTo>
                      <a:pt x="35671" y="62826"/>
                      <a:pt x="36051" y="63588"/>
                      <a:pt x="35036" y="67461"/>
                    </a:cubicBezTo>
                    <a:cubicBezTo>
                      <a:pt x="48434" y="74446"/>
                      <a:pt x="43100" y="78954"/>
                      <a:pt x="60118" y="75843"/>
                    </a:cubicBezTo>
                    <a:cubicBezTo>
                      <a:pt x="59292" y="73240"/>
                      <a:pt x="57705" y="69366"/>
                      <a:pt x="57705" y="65937"/>
                    </a:cubicBezTo>
                    <a:cubicBezTo>
                      <a:pt x="50402" y="66318"/>
                      <a:pt x="54657" y="61873"/>
                      <a:pt x="50784" y="59714"/>
                    </a:cubicBezTo>
                    <a:cubicBezTo>
                      <a:pt x="55800" y="55777"/>
                      <a:pt x="53514" y="65365"/>
                      <a:pt x="61134" y="59587"/>
                    </a:cubicBezTo>
                    <a:cubicBezTo>
                      <a:pt x="68754" y="64476"/>
                      <a:pt x="67928" y="56031"/>
                      <a:pt x="73834" y="53999"/>
                    </a:cubicBezTo>
                    <a:cubicBezTo>
                      <a:pt x="69770" y="50379"/>
                      <a:pt x="72500" y="43395"/>
                      <a:pt x="65897" y="47967"/>
                    </a:cubicBezTo>
                    <a:cubicBezTo>
                      <a:pt x="63928" y="45808"/>
                      <a:pt x="62340" y="43014"/>
                      <a:pt x="60118" y="46633"/>
                    </a:cubicBezTo>
                    <a:cubicBezTo>
                      <a:pt x="58594" y="47014"/>
                      <a:pt x="58340" y="43712"/>
                      <a:pt x="59927" y="46315"/>
                    </a:cubicBezTo>
                    <a:cubicBezTo>
                      <a:pt x="59356" y="45109"/>
                      <a:pt x="58530" y="44347"/>
                      <a:pt x="58530" y="43903"/>
                    </a:cubicBezTo>
                    <a:cubicBezTo>
                      <a:pt x="60880" y="47776"/>
                      <a:pt x="59991" y="45173"/>
                      <a:pt x="61134" y="42696"/>
                    </a:cubicBezTo>
                    <a:cubicBezTo>
                      <a:pt x="64690" y="44284"/>
                      <a:pt x="64753" y="44157"/>
                      <a:pt x="65261" y="40283"/>
                    </a:cubicBezTo>
                    <a:cubicBezTo>
                      <a:pt x="75104" y="39839"/>
                      <a:pt x="74596" y="27393"/>
                      <a:pt x="78088" y="21170"/>
                    </a:cubicBezTo>
                    <a:cubicBezTo>
                      <a:pt x="73262" y="17360"/>
                      <a:pt x="65261" y="15518"/>
                      <a:pt x="64753" y="24027"/>
                    </a:cubicBezTo>
                    <a:cubicBezTo>
                      <a:pt x="60753" y="24090"/>
                      <a:pt x="60245" y="24472"/>
                      <a:pt x="60562" y="28409"/>
                    </a:cubicBezTo>
                    <a:cubicBezTo>
                      <a:pt x="59800" y="28917"/>
                      <a:pt x="57323" y="28091"/>
                      <a:pt x="56499" y="27837"/>
                    </a:cubicBezTo>
                    <a:cubicBezTo>
                      <a:pt x="60181" y="26948"/>
                      <a:pt x="60181" y="26821"/>
                      <a:pt x="58023" y="23710"/>
                    </a:cubicBezTo>
                    <a:cubicBezTo>
                      <a:pt x="63420" y="22821"/>
                      <a:pt x="60372" y="19900"/>
                      <a:pt x="59292" y="16344"/>
                    </a:cubicBezTo>
                    <a:cubicBezTo>
                      <a:pt x="61578" y="11327"/>
                      <a:pt x="61642" y="8215"/>
                      <a:pt x="55736" y="7454"/>
                    </a:cubicBezTo>
                    <a:close/>
                    <a:moveTo>
                      <a:pt x="30273" y="58825"/>
                    </a:moveTo>
                    <a:cubicBezTo>
                      <a:pt x="30273" y="58825"/>
                      <a:pt x="32051" y="58889"/>
                      <a:pt x="32813" y="58889"/>
                    </a:cubicBezTo>
                    <a:cubicBezTo>
                      <a:pt x="32686" y="59968"/>
                      <a:pt x="30273" y="58698"/>
                      <a:pt x="30273" y="58825"/>
                    </a:cubicBezTo>
                    <a:close/>
                    <a:moveTo>
                      <a:pt x="33067" y="58126"/>
                    </a:moveTo>
                    <a:cubicBezTo>
                      <a:pt x="33067" y="58126"/>
                      <a:pt x="33067" y="57746"/>
                      <a:pt x="33067" y="57682"/>
                    </a:cubicBezTo>
                    <a:cubicBezTo>
                      <a:pt x="33067" y="57809"/>
                      <a:pt x="33067" y="57936"/>
                      <a:pt x="33067" y="58126"/>
                    </a:cubicBezTo>
                    <a:close/>
                    <a:moveTo>
                      <a:pt x="48688" y="56666"/>
                    </a:moveTo>
                    <a:cubicBezTo>
                      <a:pt x="48688" y="56666"/>
                      <a:pt x="48624" y="57238"/>
                      <a:pt x="48371" y="57365"/>
                    </a:cubicBezTo>
                    <a:cubicBezTo>
                      <a:pt x="48561" y="56984"/>
                      <a:pt x="48688" y="56729"/>
                      <a:pt x="48688" y="56666"/>
                    </a:cubicBezTo>
                    <a:close/>
                    <a:moveTo>
                      <a:pt x="19859" y="32219"/>
                    </a:moveTo>
                    <a:cubicBezTo>
                      <a:pt x="19859" y="32219"/>
                      <a:pt x="19478" y="32282"/>
                      <a:pt x="19161" y="32219"/>
                    </a:cubicBezTo>
                    <a:cubicBezTo>
                      <a:pt x="19414" y="32219"/>
                      <a:pt x="19668" y="32155"/>
                      <a:pt x="19859" y="32219"/>
                    </a:cubicBezTo>
                    <a:close/>
                    <a:moveTo>
                      <a:pt x="48180" y="57555"/>
                    </a:moveTo>
                    <a:cubicBezTo>
                      <a:pt x="47672" y="58126"/>
                      <a:pt x="47037" y="58698"/>
                      <a:pt x="46974" y="58698"/>
                    </a:cubicBezTo>
                    <a:cubicBezTo>
                      <a:pt x="46974" y="58698"/>
                      <a:pt x="47609" y="58063"/>
                      <a:pt x="48180" y="57555"/>
                    </a:cubicBezTo>
                    <a:close/>
                    <a:moveTo>
                      <a:pt x="48371" y="59270"/>
                    </a:moveTo>
                    <a:cubicBezTo>
                      <a:pt x="46529" y="59651"/>
                      <a:pt x="49323" y="54888"/>
                      <a:pt x="48371" y="59079"/>
                    </a:cubicBezTo>
                    <a:cubicBezTo>
                      <a:pt x="48624" y="54951"/>
                      <a:pt x="50275" y="60476"/>
                      <a:pt x="48371" y="59270"/>
                    </a:cubicBezTo>
                    <a:close/>
                    <a:moveTo>
                      <a:pt x="58530" y="46951"/>
                    </a:moveTo>
                    <a:cubicBezTo>
                      <a:pt x="58530" y="46951"/>
                      <a:pt x="58467" y="46252"/>
                      <a:pt x="58594" y="46062"/>
                    </a:cubicBezTo>
                    <a:cubicBezTo>
                      <a:pt x="58594" y="46570"/>
                      <a:pt x="58594" y="46951"/>
                      <a:pt x="58530" y="46951"/>
                    </a:cubicBezTo>
                    <a:close/>
                    <a:moveTo>
                      <a:pt x="43735" y="18757"/>
                    </a:moveTo>
                    <a:cubicBezTo>
                      <a:pt x="43735" y="18757"/>
                      <a:pt x="45513" y="17360"/>
                      <a:pt x="46021" y="17995"/>
                    </a:cubicBezTo>
                    <a:cubicBezTo>
                      <a:pt x="45259" y="18249"/>
                      <a:pt x="43799" y="18820"/>
                      <a:pt x="43735" y="18757"/>
                    </a:cubicBezTo>
                    <a:close/>
                  </a:path>
                </a:pathLst>
              </a:custGeom>
              <a:solidFill>
                <a:srgbClr val="FFD1F6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81" name="Grafika 20">
              <a:extLst>
                <a:ext uri="{FF2B5EF4-FFF2-40B4-BE49-F238E27FC236}">
                  <a16:creationId xmlns:a16="http://schemas.microsoft.com/office/drawing/2014/main" id="{01493DE9-11AB-8304-0973-B898365CF584}"/>
                </a:ext>
              </a:extLst>
            </p:cNvPr>
            <p:cNvGrpSpPr/>
            <p:nvPr/>
          </p:nvGrpSpPr>
          <p:grpSpPr>
            <a:xfrm>
              <a:off x="10536364" y="1472247"/>
              <a:ext cx="83334" cy="85089"/>
              <a:chOff x="10536364" y="1472247"/>
              <a:chExt cx="83334" cy="85089"/>
            </a:xfrm>
            <a:solidFill>
              <a:srgbClr val="99F0E0"/>
            </a:solidFill>
          </p:grpSpPr>
          <p:sp>
            <p:nvSpPr>
              <p:cNvPr id="82" name="Dowolny kształt: kształt 81">
                <a:extLst>
                  <a:ext uri="{FF2B5EF4-FFF2-40B4-BE49-F238E27FC236}">
                    <a16:creationId xmlns:a16="http://schemas.microsoft.com/office/drawing/2014/main" id="{FC5D8ECE-0C0C-5052-D6A8-A61BC14F9A0C}"/>
                  </a:ext>
                </a:extLst>
              </p:cNvPr>
              <p:cNvSpPr/>
              <p:nvPr/>
            </p:nvSpPr>
            <p:spPr>
              <a:xfrm>
                <a:off x="10582402" y="1537017"/>
                <a:ext cx="127" cy="127"/>
              </a:xfrm>
              <a:custGeom>
                <a:avLst/>
                <a:gdLst>
                  <a:gd name="csX0" fmla="*/ 127 w 127"/>
                  <a:gd name="csY0" fmla="*/ 127 h 127"/>
                  <a:gd name="csX1" fmla="*/ 0 w 127"/>
                  <a:gd name="csY1" fmla="*/ 0 h 127"/>
                  <a:gd name="csX2" fmla="*/ 127 w 127"/>
                  <a:gd name="csY2" fmla="*/ 127 h 12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127" h="127">
                    <a:moveTo>
                      <a:pt x="127" y="127"/>
                    </a:moveTo>
                    <a:cubicBezTo>
                      <a:pt x="127" y="127"/>
                      <a:pt x="64" y="63"/>
                      <a:pt x="0" y="0"/>
                    </a:cubicBezTo>
                    <a:cubicBezTo>
                      <a:pt x="0" y="0"/>
                      <a:pt x="64" y="63"/>
                      <a:pt x="127" y="127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3" name="Dowolny kształt: kształt 82">
                <a:extLst>
                  <a:ext uri="{FF2B5EF4-FFF2-40B4-BE49-F238E27FC236}">
                    <a16:creationId xmlns:a16="http://schemas.microsoft.com/office/drawing/2014/main" id="{DCBCC169-645D-790A-7AEE-8B1FEB27EE53}"/>
                  </a:ext>
                </a:extLst>
              </p:cNvPr>
              <p:cNvSpPr/>
              <p:nvPr/>
            </p:nvSpPr>
            <p:spPr>
              <a:xfrm>
                <a:off x="10565574" y="1532953"/>
                <a:ext cx="6350" cy="126"/>
              </a:xfrm>
              <a:custGeom>
                <a:avLst/>
                <a:gdLst>
                  <a:gd name="csX0" fmla="*/ 0 w 6350"/>
                  <a:gd name="csY0" fmla="*/ 127 h 126"/>
                  <a:gd name="csX1" fmla="*/ 0 w 6350"/>
                  <a:gd name="csY1" fmla="*/ 0 h 126"/>
                  <a:gd name="csX2" fmla="*/ 0 w 6350"/>
                  <a:gd name="csY2" fmla="*/ 127 h 12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</a:cxnLst>
                <a:rect l="l" t="t" r="r" b="b"/>
                <a:pathLst>
                  <a:path w="6350" h="126">
                    <a:moveTo>
                      <a:pt x="0" y="127"/>
                    </a:moveTo>
                    <a:cubicBezTo>
                      <a:pt x="0" y="127"/>
                      <a:pt x="0" y="63"/>
                      <a:pt x="0" y="0"/>
                    </a:cubicBezTo>
                    <a:cubicBezTo>
                      <a:pt x="0" y="0"/>
                      <a:pt x="0" y="127"/>
                      <a:pt x="0" y="127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4" name="Dowolny kształt: kształt 83">
                <a:extLst>
                  <a:ext uri="{FF2B5EF4-FFF2-40B4-BE49-F238E27FC236}">
                    <a16:creationId xmlns:a16="http://schemas.microsoft.com/office/drawing/2014/main" id="{8D0B67B2-159D-8D9F-EA5C-3F4A4004061F}"/>
                  </a:ext>
                </a:extLst>
              </p:cNvPr>
              <p:cNvSpPr/>
              <p:nvPr/>
            </p:nvSpPr>
            <p:spPr>
              <a:xfrm>
                <a:off x="10536364" y="1472247"/>
                <a:ext cx="83334" cy="85089"/>
              </a:xfrm>
              <a:custGeom>
                <a:avLst/>
                <a:gdLst>
                  <a:gd name="csX0" fmla="*/ 12764 w 83334"/>
                  <a:gd name="csY0" fmla="*/ 35750 h 85089"/>
                  <a:gd name="csX1" fmla="*/ 17970 w 83334"/>
                  <a:gd name="csY1" fmla="*/ 41085 h 85089"/>
                  <a:gd name="csX2" fmla="*/ 21527 w 83334"/>
                  <a:gd name="csY2" fmla="*/ 43625 h 85089"/>
                  <a:gd name="csX3" fmla="*/ 18479 w 83334"/>
                  <a:gd name="csY3" fmla="*/ 46419 h 85089"/>
                  <a:gd name="csX4" fmla="*/ 12573 w 83334"/>
                  <a:gd name="csY4" fmla="*/ 45149 h 85089"/>
                  <a:gd name="csX5" fmla="*/ 0 w 83334"/>
                  <a:gd name="csY5" fmla="*/ 50419 h 85089"/>
                  <a:gd name="csX6" fmla="*/ 21399 w 83334"/>
                  <a:gd name="csY6" fmla="*/ 58864 h 85089"/>
                  <a:gd name="csX7" fmla="*/ 26162 w 83334"/>
                  <a:gd name="csY7" fmla="*/ 58483 h 85089"/>
                  <a:gd name="csX8" fmla="*/ 28956 w 83334"/>
                  <a:gd name="csY8" fmla="*/ 57975 h 85089"/>
                  <a:gd name="csX9" fmla="*/ 29210 w 83334"/>
                  <a:gd name="csY9" fmla="*/ 60706 h 85089"/>
                  <a:gd name="csX10" fmla="*/ 29210 w 83334"/>
                  <a:gd name="csY10" fmla="*/ 61087 h 85089"/>
                  <a:gd name="csX11" fmla="*/ 25209 w 83334"/>
                  <a:gd name="csY11" fmla="*/ 65469 h 85089"/>
                  <a:gd name="csX12" fmla="*/ 22098 w 83334"/>
                  <a:gd name="csY12" fmla="*/ 74930 h 85089"/>
                  <a:gd name="csX13" fmla="*/ 35751 w 83334"/>
                  <a:gd name="csY13" fmla="*/ 72327 h 85089"/>
                  <a:gd name="csX14" fmla="*/ 44323 w 83334"/>
                  <a:gd name="csY14" fmla="*/ 66548 h 85089"/>
                  <a:gd name="csX15" fmla="*/ 42164 w 83334"/>
                  <a:gd name="csY15" fmla="*/ 75565 h 85089"/>
                  <a:gd name="csX16" fmla="*/ 45847 w 83334"/>
                  <a:gd name="csY16" fmla="*/ 85090 h 85089"/>
                  <a:gd name="csX17" fmla="*/ 61722 w 83334"/>
                  <a:gd name="csY17" fmla="*/ 64008 h 85089"/>
                  <a:gd name="csX18" fmla="*/ 61214 w 83334"/>
                  <a:gd name="csY18" fmla="*/ 57594 h 85089"/>
                  <a:gd name="csX19" fmla="*/ 62230 w 83334"/>
                  <a:gd name="csY19" fmla="*/ 55944 h 85089"/>
                  <a:gd name="csX20" fmla="*/ 64389 w 83334"/>
                  <a:gd name="csY20" fmla="*/ 58738 h 85089"/>
                  <a:gd name="csX21" fmla="*/ 76009 w 83334"/>
                  <a:gd name="csY21" fmla="*/ 61341 h 85089"/>
                  <a:gd name="csX22" fmla="*/ 69342 w 83334"/>
                  <a:gd name="csY22" fmla="*/ 45466 h 85089"/>
                  <a:gd name="csX23" fmla="*/ 64262 w 83334"/>
                  <a:gd name="csY23" fmla="*/ 38227 h 85089"/>
                  <a:gd name="csX24" fmla="*/ 68135 w 83334"/>
                  <a:gd name="csY24" fmla="*/ 38608 h 85089"/>
                  <a:gd name="csX25" fmla="*/ 81280 w 83334"/>
                  <a:gd name="csY25" fmla="*/ 42418 h 85089"/>
                  <a:gd name="csX26" fmla="*/ 64198 w 83334"/>
                  <a:gd name="csY26" fmla="*/ 23050 h 85089"/>
                  <a:gd name="csX27" fmla="*/ 57976 w 83334"/>
                  <a:gd name="csY27" fmla="*/ 23431 h 85089"/>
                  <a:gd name="csX28" fmla="*/ 62547 w 83334"/>
                  <a:gd name="csY28" fmla="*/ 16764 h 85089"/>
                  <a:gd name="csX29" fmla="*/ 54166 w 83334"/>
                  <a:gd name="csY29" fmla="*/ 7366 h 85089"/>
                  <a:gd name="csX30" fmla="*/ 44005 w 83334"/>
                  <a:gd name="csY30" fmla="*/ 17589 h 85089"/>
                  <a:gd name="csX31" fmla="*/ 40704 w 83334"/>
                  <a:gd name="csY31" fmla="*/ 21463 h 85089"/>
                  <a:gd name="csX32" fmla="*/ 41592 w 83334"/>
                  <a:gd name="csY32" fmla="*/ 16637 h 85089"/>
                  <a:gd name="csX33" fmla="*/ 39751 w 83334"/>
                  <a:gd name="csY33" fmla="*/ 3619 h 85089"/>
                  <a:gd name="csX34" fmla="*/ 24511 w 83334"/>
                  <a:gd name="csY34" fmla="*/ 12255 h 85089"/>
                  <a:gd name="csX35" fmla="*/ 26416 w 83334"/>
                  <a:gd name="csY35" fmla="*/ 26035 h 85089"/>
                  <a:gd name="csX36" fmla="*/ 24892 w 83334"/>
                  <a:gd name="csY36" fmla="*/ 26733 h 85089"/>
                  <a:gd name="csX37" fmla="*/ 21590 w 83334"/>
                  <a:gd name="csY37" fmla="*/ 22669 h 85089"/>
                  <a:gd name="csX38" fmla="*/ 10604 w 83334"/>
                  <a:gd name="csY38" fmla="*/ 26352 h 85089"/>
                  <a:gd name="csX39" fmla="*/ 12700 w 83334"/>
                  <a:gd name="csY39" fmla="*/ 35750 h 85089"/>
                  <a:gd name="csX40" fmla="*/ 58801 w 83334"/>
                  <a:gd name="csY40" fmla="*/ 55753 h 85089"/>
                  <a:gd name="csX41" fmla="*/ 60833 w 83334"/>
                  <a:gd name="csY41" fmla="*/ 54292 h 85089"/>
                  <a:gd name="csX42" fmla="*/ 58801 w 83334"/>
                  <a:gd name="csY42" fmla="*/ 55753 h 85089"/>
                  <a:gd name="csX43" fmla="*/ 57848 w 83334"/>
                  <a:gd name="csY43" fmla="*/ 54864 h 85089"/>
                  <a:gd name="csX44" fmla="*/ 58103 w 83334"/>
                  <a:gd name="csY44" fmla="*/ 55245 h 85089"/>
                  <a:gd name="csX45" fmla="*/ 57848 w 83334"/>
                  <a:gd name="csY45" fmla="*/ 54864 h 85089"/>
                  <a:gd name="csX46" fmla="*/ 45085 w 83334"/>
                  <a:gd name="csY46" fmla="*/ 63310 h 85089"/>
                  <a:gd name="csX47" fmla="*/ 44450 w 83334"/>
                  <a:gd name="csY47" fmla="*/ 62928 h 85089"/>
                  <a:gd name="csX48" fmla="*/ 45085 w 83334"/>
                  <a:gd name="csY48" fmla="*/ 63310 h 85089"/>
                  <a:gd name="csX49" fmla="*/ 54928 w 83334"/>
                  <a:gd name="csY49" fmla="*/ 26099 h 85089"/>
                  <a:gd name="csX50" fmla="*/ 54356 w 83334"/>
                  <a:gd name="csY50" fmla="*/ 26416 h 85089"/>
                  <a:gd name="csX51" fmla="*/ 54928 w 83334"/>
                  <a:gd name="csY51" fmla="*/ 26099 h 85089"/>
                  <a:gd name="csX52" fmla="*/ 46990 w 83334"/>
                  <a:gd name="csY52" fmla="*/ 63627 h 85089"/>
                  <a:gd name="csX53" fmla="*/ 45403 w 83334"/>
                  <a:gd name="csY53" fmla="*/ 63373 h 85089"/>
                  <a:gd name="csX54" fmla="*/ 46990 w 83334"/>
                  <a:gd name="csY54" fmla="*/ 63627 h 85089"/>
                  <a:gd name="csX55" fmla="*/ 46038 w 83334"/>
                  <a:gd name="csY55" fmla="*/ 64770 h 85089"/>
                  <a:gd name="csX56" fmla="*/ 46165 w 83334"/>
                  <a:gd name="csY56" fmla="*/ 64897 h 85089"/>
                  <a:gd name="csX57" fmla="*/ 46038 w 83334"/>
                  <a:gd name="csY57" fmla="*/ 64770 h 85089"/>
                  <a:gd name="csX58" fmla="*/ 30226 w 83334"/>
                  <a:gd name="csY58" fmla="*/ 59817 h 85089"/>
                  <a:gd name="csX59" fmla="*/ 30797 w 83334"/>
                  <a:gd name="csY59" fmla="*/ 60516 h 85089"/>
                  <a:gd name="csX60" fmla="*/ 30226 w 83334"/>
                  <a:gd name="csY60" fmla="*/ 59817 h 85089"/>
                  <a:gd name="csX61" fmla="*/ 24702 w 83334"/>
                  <a:gd name="csY61" fmla="*/ 29527 h 85089"/>
                  <a:gd name="csX62" fmla="*/ 26988 w 83334"/>
                  <a:gd name="csY62" fmla="*/ 28892 h 85089"/>
                  <a:gd name="csX63" fmla="*/ 24702 w 83334"/>
                  <a:gd name="csY63" fmla="*/ 29527 h 8508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</a:cxnLst>
                <a:rect l="l" t="t" r="r" b="b"/>
                <a:pathLst>
                  <a:path w="83334" h="85089">
                    <a:moveTo>
                      <a:pt x="12764" y="35750"/>
                    </a:moveTo>
                    <a:cubicBezTo>
                      <a:pt x="13906" y="39243"/>
                      <a:pt x="13017" y="43434"/>
                      <a:pt x="17970" y="41085"/>
                    </a:cubicBezTo>
                    <a:cubicBezTo>
                      <a:pt x="17970" y="44831"/>
                      <a:pt x="17970" y="44958"/>
                      <a:pt x="21527" y="43625"/>
                    </a:cubicBezTo>
                    <a:cubicBezTo>
                      <a:pt x="21018" y="44323"/>
                      <a:pt x="19367" y="46419"/>
                      <a:pt x="18479" y="46419"/>
                    </a:cubicBezTo>
                    <a:cubicBezTo>
                      <a:pt x="16510" y="42989"/>
                      <a:pt x="15875" y="42926"/>
                      <a:pt x="12573" y="45149"/>
                    </a:cubicBezTo>
                    <a:cubicBezTo>
                      <a:pt x="7303" y="38481"/>
                      <a:pt x="1778" y="44577"/>
                      <a:pt x="0" y="50419"/>
                    </a:cubicBezTo>
                    <a:cubicBezTo>
                      <a:pt x="6414" y="53530"/>
                      <a:pt x="13017" y="64072"/>
                      <a:pt x="21399" y="58864"/>
                    </a:cubicBezTo>
                    <a:cubicBezTo>
                      <a:pt x="24003" y="61786"/>
                      <a:pt x="24130" y="61849"/>
                      <a:pt x="26162" y="58483"/>
                    </a:cubicBezTo>
                    <a:cubicBezTo>
                      <a:pt x="28511" y="59880"/>
                      <a:pt x="29273" y="62484"/>
                      <a:pt x="28956" y="57975"/>
                    </a:cubicBezTo>
                    <a:cubicBezTo>
                      <a:pt x="29210" y="58356"/>
                      <a:pt x="28956" y="59436"/>
                      <a:pt x="29210" y="60706"/>
                    </a:cubicBezTo>
                    <a:cubicBezTo>
                      <a:pt x="29019" y="57594"/>
                      <a:pt x="30670" y="60516"/>
                      <a:pt x="29210" y="61087"/>
                    </a:cubicBezTo>
                    <a:cubicBezTo>
                      <a:pt x="25273" y="59372"/>
                      <a:pt x="25591" y="62611"/>
                      <a:pt x="25209" y="65469"/>
                    </a:cubicBezTo>
                    <a:cubicBezTo>
                      <a:pt x="17208" y="65469"/>
                      <a:pt x="23368" y="69660"/>
                      <a:pt x="22098" y="74930"/>
                    </a:cubicBezTo>
                    <a:cubicBezTo>
                      <a:pt x="28130" y="73216"/>
                      <a:pt x="32194" y="80645"/>
                      <a:pt x="35751" y="72327"/>
                    </a:cubicBezTo>
                    <a:cubicBezTo>
                      <a:pt x="45276" y="72771"/>
                      <a:pt x="37973" y="66167"/>
                      <a:pt x="44323" y="66548"/>
                    </a:cubicBezTo>
                    <a:cubicBezTo>
                      <a:pt x="42418" y="70485"/>
                      <a:pt x="48387" y="71755"/>
                      <a:pt x="42164" y="75565"/>
                    </a:cubicBezTo>
                    <a:cubicBezTo>
                      <a:pt x="44132" y="78359"/>
                      <a:pt x="45021" y="82486"/>
                      <a:pt x="45847" y="85090"/>
                    </a:cubicBezTo>
                    <a:cubicBezTo>
                      <a:pt x="61595" y="78041"/>
                      <a:pt x="54673" y="77343"/>
                      <a:pt x="61722" y="64008"/>
                    </a:cubicBezTo>
                    <a:cubicBezTo>
                      <a:pt x="58738" y="61405"/>
                      <a:pt x="58547" y="60516"/>
                      <a:pt x="61214" y="57594"/>
                    </a:cubicBezTo>
                    <a:cubicBezTo>
                      <a:pt x="59690" y="56261"/>
                      <a:pt x="60833" y="55816"/>
                      <a:pt x="62230" y="55944"/>
                    </a:cubicBezTo>
                    <a:cubicBezTo>
                      <a:pt x="60960" y="59309"/>
                      <a:pt x="60833" y="59055"/>
                      <a:pt x="64389" y="58738"/>
                    </a:cubicBezTo>
                    <a:cubicBezTo>
                      <a:pt x="64579" y="67500"/>
                      <a:pt x="70739" y="62230"/>
                      <a:pt x="76009" y="61341"/>
                    </a:cubicBezTo>
                    <a:cubicBezTo>
                      <a:pt x="74485" y="55055"/>
                      <a:pt x="78232" y="47053"/>
                      <a:pt x="69342" y="45466"/>
                    </a:cubicBezTo>
                    <a:cubicBezTo>
                      <a:pt x="70104" y="37719"/>
                      <a:pt x="64071" y="45656"/>
                      <a:pt x="64262" y="38227"/>
                    </a:cubicBezTo>
                    <a:cubicBezTo>
                      <a:pt x="66167" y="39497"/>
                      <a:pt x="64453" y="43053"/>
                      <a:pt x="68135" y="38608"/>
                    </a:cubicBezTo>
                    <a:cubicBezTo>
                      <a:pt x="69342" y="44894"/>
                      <a:pt x="75374" y="37846"/>
                      <a:pt x="81280" y="42418"/>
                    </a:cubicBezTo>
                    <a:cubicBezTo>
                      <a:pt x="88964" y="28956"/>
                      <a:pt x="73279" y="27432"/>
                      <a:pt x="64198" y="23050"/>
                    </a:cubicBezTo>
                    <a:cubicBezTo>
                      <a:pt x="61595" y="26035"/>
                      <a:pt x="60833" y="26225"/>
                      <a:pt x="57976" y="23431"/>
                    </a:cubicBezTo>
                    <a:cubicBezTo>
                      <a:pt x="57214" y="18352"/>
                      <a:pt x="64135" y="25400"/>
                      <a:pt x="62547" y="16764"/>
                    </a:cubicBezTo>
                    <a:cubicBezTo>
                      <a:pt x="68897" y="10414"/>
                      <a:pt x="57976" y="11113"/>
                      <a:pt x="54166" y="7366"/>
                    </a:cubicBezTo>
                    <a:cubicBezTo>
                      <a:pt x="50991" y="13399"/>
                      <a:pt x="41719" y="10986"/>
                      <a:pt x="44005" y="17589"/>
                    </a:cubicBezTo>
                    <a:cubicBezTo>
                      <a:pt x="37465" y="17208"/>
                      <a:pt x="42101" y="19685"/>
                      <a:pt x="40704" y="21463"/>
                    </a:cubicBezTo>
                    <a:cubicBezTo>
                      <a:pt x="37020" y="18733"/>
                      <a:pt x="38926" y="18605"/>
                      <a:pt x="41592" y="16637"/>
                    </a:cubicBezTo>
                    <a:cubicBezTo>
                      <a:pt x="36576" y="11620"/>
                      <a:pt x="47879" y="8191"/>
                      <a:pt x="39751" y="3619"/>
                    </a:cubicBezTo>
                    <a:cubicBezTo>
                      <a:pt x="36068" y="-7175"/>
                      <a:pt x="29401" y="9335"/>
                      <a:pt x="24511" y="12255"/>
                    </a:cubicBezTo>
                    <a:cubicBezTo>
                      <a:pt x="27877" y="24130"/>
                      <a:pt x="20447" y="22035"/>
                      <a:pt x="26416" y="26035"/>
                    </a:cubicBezTo>
                    <a:cubicBezTo>
                      <a:pt x="26226" y="26733"/>
                      <a:pt x="24955" y="28829"/>
                      <a:pt x="24892" y="26733"/>
                    </a:cubicBezTo>
                    <a:cubicBezTo>
                      <a:pt x="20892" y="26733"/>
                      <a:pt x="20892" y="26543"/>
                      <a:pt x="21590" y="22669"/>
                    </a:cubicBezTo>
                    <a:cubicBezTo>
                      <a:pt x="16256" y="21780"/>
                      <a:pt x="9271" y="17653"/>
                      <a:pt x="10604" y="26352"/>
                    </a:cubicBezTo>
                    <a:cubicBezTo>
                      <a:pt x="6159" y="30416"/>
                      <a:pt x="8001" y="32893"/>
                      <a:pt x="12700" y="35750"/>
                    </a:cubicBezTo>
                    <a:close/>
                    <a:moveTo>
                      <a:pt x="58801" y="55753"/>
                    </a:moveTo>
                    <a:cubicBezTo>
                      <a:pt x="59372" y="55308"/>
                      <a:pt x="60769" y="54166"/>
                      <a:pt x="60833" y="54292"/>
                    </a:cubicBezTo>
                    <a:cubicBezTo>
                      <a:pt x="60833" y="54166"/>
                      <a:pt x="59499" y="56642"/>
                      <a:pt x="58801" y="55753"/>
                    </a:cubicBezTo>
                    <a:close/>
                    <a:moveTo>
                      <a:pt x="57848" y="54864"/>
                    </a:moveTo>
                    <a:cubicBezTo>
                      <a:pt x="57848" y="54864"/>
                      <a:pt x="57976" y="55055"/>
                      <a:pt x="58103" y="55245"/>
                    </a:cubicBezTo>
                    <a:cubicBezTo>
                      <a:pt x="57976" y="55118"/>
                      <a:pt x="57912" y="54991"/>
                      <a:pt x="57848" y="54864"/>
                    </a:cubicBezTo>
                    <a:close/>
                    <a:moveTo>
                      <a:pt x="45085" y="63310"/>
                    </a:moveTo>
                    <a:cubicBezTo>
                      <a:pt x="45085" y="63310"/>
                      <a:pt x="44514" y="62992"/>
                      <a:pt x="44450" y="62928"/>
                    </a:cubicBezTo>
                    <a:cubicBezTo>
                      <a:pt x="44450" y="62928"/>
                      <a:pt x="44767" y="63119"/>
                      <a:pt x="45085" y="63310"/>
                    </a:cubicBezTo>
                    <a:close/>
                    <a:moveTo>
                      <a:pt x="54928" y="26099"/>
                    </a:moveTo>
                    <a:cubicBezTo>
                      <a:pt x="54928" y="26099"/>
                      <a:pt x="54546" y="26416"/>
                      <a:pt x="54356" y="26416"/>
                    </a:cubicBezTo>
                    <a:cubicBezTo>
                      <a:pt x="54483" y="26289"/>
                      <a:pt x="54673" y="26162"/>
                      <a:pt x="54928" y="26099"/>
                    </a:cubicBezTo>
                    <a:close/>
                    <a:moveTo>
                      <a:pt x="46990" y="63627"/>
                    </a:moveTo>
                    <a:cubicBezTo>
                      <a:pt x="46990" y="63627"/>
                      <a:pt x="46101" y="63500"/>
                      <a:pt x="45403" y="63373"/>
                    </a:cubicBezTo>
                    <a:cubicBezTo>
                      <a:pt x="46165" y="63500"/>
                      <a:pt x="47054" y="63563"/>
                      <a:pt x="46990" y="63627"/>
                    </a:cubicBezTo>
                    <a:close/>
                    <a:moveTo>
                      <a:pt x="46038" y="64770"/>
                    </a:moveTo>
                    <a:cubicBezTo>
                      <a:pt x="42863" y="61786"/>
                      <a:pt x="47879" y="64135"/>
                      <a:pt x="46165" y="64897"/>
                    </a:cubicBezTo>
                    <a:cubicBezTo>
                      <a:pt x="45276" y="67056"/>
                      <a:pt x="43497" y="61531"/>
                      <a:pt x="46038" y="64770"/>
                    </a:cubicBezTo>
                    <a:close/>
                    <a:moveTo>
                      <a:pt x="30226" y="59817"/>
                    </a:moveTo>
                    <a:cubicBezTo>
                      <a:pt x="30226" y="59817"/>
                      <a:pt x="30861" y="60579"/>
                      <a:pt x="30797" y="60516"/>
                    </a:cubicBezTo>
                    <a:cubicBezTo>
                      <a:pt x="30797" y="60516"/>
                      <a:pt x="30543" y="60198"/>
                      <a:pt x="30226" y="59817"/>
                    </a:cubicBezTo>
                    <a:close/>
                    <a:moveTo>
                      <a:pt x="24702" y="29527"/>
                    </a:moveTo>
                    <a:cubicBezTo>
                      <a:pt x="24702" y="28766"/>
                      <a:pt x="27115" y="28956"/>
                      <a:pt x="26988" y="28892"/>
                    </a:cubicBezTo>
                    <a:cubicBezTo>
                      <a:pt x="26988" y="28892"/>
                      <a:pt x="25464" y="29337"/>
                      <a:pt x="24702" y="29527"/>
                    </a:cubicBezTo>
                    <a:close/>
                  </a:path>
                </a:pathLst>
              </a:custGeom>
              <a:solidFill>
                <a:srgbClr val="99F0E0"/>
              </a:solidFill>
              <a:ln w="635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85" name="Dowolny kształt: kształt 84">
              <a:extLst>
                <a:ext uri="{FF2B5EF4-FFF2-40B4-BE49-F238E27FC236}">
                  <a16:creationId xmlns:a16="http://schemas.microsoft.com/office/drawing/2014/main" id="{7F458525-E8D9-CA13-9C7D-A195FF598C23}"/>
                </a:ext>
              </a:extLst>
            </p:cNvPr>
            <p:cNvSpPr/>
            <p:nvPr/>
          </p:nvSpPr>
          <p:spPr>
            <a:xfrm>
              <a:off x="10925737" y="1313751"/>
              <a:ext cx="46086" cy="46482"/>
            </a:xfrm>
            <a:custGeom>
              <a:avLst/>
              <a:gdLst>
                <a:gd name="csX0" fmla="*/ 22996 w 46086"/>
                <a:gd name="csY0" fmla="*/ 46482 h 46482"/>
                <a:gd name="csX1" fmla="*/ 23123 w 46086"/>
                <a:gd name="csY1" fmla="*/ 0 h 46482"/>
                <a:gd name="csX2" fmla="*/ 22996 w 46086"/>
                <a:gd name="csY2" fmla="*/ 46482 h 464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46086" h="46482">
                  <a:moveTo>
                    <a:pt x="22996" y="46482"/>
                  </a:moveTo>
                  <a:cubicBezTo>
                    <a:pt x="-6405" y="46418"/>
                    <a:pt x="-8944" y="1334"/>
                    <a:pt x="23123" y="0"/>
                  </a:cubicBezTo>
                  <a:cubicBezTo>
                    <a:pt x="53857" y="952"/>
                    <a:pt x="53667" y="45784"/>
                    <a:pt x="22996" y="46482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6" name="Dowolny kształt: kształt 85">
              <a:extLst>
                <a:ext uri="{FF2B5EF4-FFF2-40B4-BE49-F238E27FC236}">
                  <a16:creationId xmlns:a16="http://schemas.microsoft.com/office/drawing/2014/main" id="{8CD4FB07-6D07-180D-9C0E-949093AC46C0}"/>
                </a:ext>
              </a:extLst>
            </p:cNvPr>
            <p:cNvSpPr/>
            <p:nvPr/>
          </p:nvSpPr>
          <p:spPr>
            <a:xfrm>
              <a:off x="10077408" y="1384484"/>
              <a:ext cx="69509" cy="69169"/>
            </a:xfrm>
            <a:custGeom>
              <a:avLst/>
              <a:gdLst>
                <a:gd name="csX0" fmla="*/ 34712 w 69509"/>
                <a:gd name="csY0" fmla="*/ 69157 h 69169"/>
                <a:gd name="csX1" fmla="*/ 41 w 69509"/>
                <a:gd name="csY1" fmla="*/ 32581 h 69169"/>
                <a:gd name="csX2" fmla="*/ 69510 w 69509"/>
                <a:gd name="csY2" fmla="*/ 35121 h 69169"/>
                <a:gd name="csX3" fmla="*/ 34712 w 69509"/>
                <a:gd name="csY3" fmla="*/ 69157 h 6916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69509" h="69169">
                  <a:moveTo>
                    <a:pt x="34712" y="69157"/>
                  </a:moveTo>
                  <a:cubicBezTo>
                    <a:pt x="16933" y="69665"/>
                    <a:pt x="-975" y="54298"/>
                    <a:pt x="41" y="32581"/>
                  </a:cubicBezTo>
                  <a:cubicBezTo>
                    <a:pt x="3534" y="-11805"/>
                    <a:pt x="68558" y="-10726"/>
                    <a:pt x="69510" y="35121"/>
                  </a:cubicBezTo>
                  <a:cubicBezTo>
                    <a:pt x="69193" y="53981"/>
                    <a:pt x="53445" y="69538"/>
                    <a:pt x="34712" y="69157"/>
                  </a:cubicBezTo>
                  <a:close/>
                </a:path>
              </a:pathLst>
            </a:custGeom>
            <a:solidFill>
              <a:srgbClr val="99F0E0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3" name="Dowolny kształt: kształt 22">
            <a:extLst>
              <a:ext uri="{FF2B5EF4-FFF2-40B4-BE49-F238E27FC236}">
                <a16:creationId xmlns:a16="http://schemas.microsoft.com/office/drawing/2014/main" id="{DFAE17ED-1262-88E2-2DED-E3A6060125ED}"/>
              </a:ext>
            </a:extLst>
          </p:cNvPr>
          <p:cNvSpPr/>
          <p:nvPr/>
        </p:nvSpPr>
        <p:spPr>
          <a:xfrm>
            <a:off x="265684" y="724940"/>
            <a:ext cx="1779460" cy="204152"/>
          </a:xfrm>
          <a:custGeom>
            <a:avLst/>
            <a:gdLst>
              <a:gd name="csX0" fmla="*/ 1690942 w 1779460"/>
              <a:gd name="csY0" fmla="*/ 125031 h 204152"/>
              <a:gd name="csX1" fmla="*/ 1713865 w 1779460"/>
              <a:gd name="csY1" fmla="*/ 108077 h 204152"/>
              <a:gd name="csX2" fmla="*/ 1743584 w 1779460"/>
              <a:gd name="csY2" fmla="*/ 108077 h 204152"/>
              <a:gd name="csX3" fmla="*/ 1743584 w 1779460"/>
              <a:gd name="csY3" fmla="*/ 112077 h 204152"/>
              <a:gd name="csX4" fmla="*/ 1711896 w 1779460"/>
              <a:gd name="csY4" fmla="*/ 141288 h 204152"/>
              <a:gd name="csX5" fmla="*/ 1690942 w 1779460"/>
              <a:gd name="csY5" fmla="*/ 125095 h 204152"/>
              <a:gd name="csX6" fmla="*/ 1669733 w 1779460"/>
              <a:gd name="csY6" fmla="*/ 79629 h 204152"/>
              <a:gd name="csX7" fmla="*/ 1693164 w 1779460"/>
              <a:gd name="csY7" fmla="*/ 79629 h 204152"/>
              <a:gd name="csX8" fmla="*/ 1718628 w 1779460"/>
              <a:gd name="csY8" fmla="*/ 62928 h 204152"/>
              <a:gd name="csX9" fmla="*/ 1743329 w 1779460"/>
              <a:gd name="csY9" fmla="*/ 83375 h 204152"/>
              <a:gd name="csX10" fmla="*/ 1743329 w 1779460"/>
              <a:gd name="csY10" fmla="*/ 90360 h 204152"/>
              <a:gd name="csX11" fmla="*/ 1714627 w 1779460"/>
              <a:gd name="csY11" fmla="*/ 90360 h 204152"/>
              <a:gd name="csX12" fmla="*/ 1666240 w 1779460"/>
              <a:gd name="csY12" fmla="*/ 126809 h 204152"/>
              <a:gd name="csX13" fmla="*/ 1708404 w 1779460"/>
              <a:gd name="csY13" fmla="*/ 160274 h 204152"/>
              <a:gd name="csX14" fmla="*/ 1745806 w 1779460"/>
              <a:gd name="csY14" fmla="*/ 140843 h 204152"/>
              <a:gd name="csX15" fmla="*/ 1766760 w 1779460"/>
              <a:gd name="csY15" fmla="*/ 159067 h 204152"/>
              <a:gd name="csX16" fmla="*/ 1779460 w 1779460"/>
              <a:gd name="csY16" fmla="*/ 159067 h 204152"/>
              <a:gd name="csX17" fmla="*/ 1779460 w 1779460"/>
              <a:gd name="csY17" fmla="*/ 138113 h 204152"/>
              <a:gd name="csX18" fmla="*/ 1774444 w 1779460"/>
              <a:gd name="csY18" fmla="*/ 138113 h 204152"/>
              <a:gd name="csX19" fmla="*/ 1767205 w 1779460"/>
              <a:gd name="csY19" fmla="*/ 130873 h 204152"/>
              <a:gd name="csX20" fmla="*/ 1767205 w 1779460"/>
              <a:gd name="csY20" fmla="*/ 85471 h 204152"/>
              <a:gd name="csX21" fmla="*/ 1719771 w 1779460"/>
              <a:gd name="csY21" fmla="*/ 44323 h 204152"/>
              <a:gd name="csX22" fmla="*/ 1669606 w 1779460"/>
              <a:gd name="csY22" fmla="*/ 80264 h 204152"/>
              <a:gd name="csX23" fmla="*/ 1543748 w 1779460"/>
              <a:gd name="csY23" fmla="*/ 44958 h 204152"/>
              <a:gd name="csX24" fmla="*/ 1543748 w 1779460"/>
              <a:gd name="csY24" fmla="*/ 158496 h 204152"/>
              <a:gd name="csX25" fmla="*/ 1567688 w 1779460"/>
              <a:gd name="csY25" fmla="*/ 158496 h 204152"/>
              <a:gd name="csX26" fmla="*/ 1567688 w 1779460"/>
              <a:gd name="csY26" fmla="*/ 101346 h 204152"/>
              <a:gd name="csX27" fmla="*/ 1598105 w 1779460"/>
              <a:gd name="csY27" fmla="*/ 64198 h 204152"/>
              <a:gd name="csX28" fmla="*/ 1625029 w 1779460"/>
              <a:gd name="csY28" fmla="*/ 97409 h 204152"/>
              <a:gd name="csX29" fmla="*/ 1625029 w 1779460"/>
              <a:gd name="csY29" fmla="*/ 158559 h 204152"/>
              <a:gd name="csX30" fmla="*/ 1649222 w 1779460"/>
              <a:gd name="csY30" fmla="*/ 158559 h 204152"/>
              <a:gd name="csX31" fmla="*/ 1649222 w 1779460"/>
              <a:gd name="csY31" fmla="*/ 95186 h 204152"/>
              <a:gd name="csX32" fmla="*/ 1603566 w 1779460"/>
              <a:gd name="csY32" fmla="*/ 43561 h 204152"/>
              <a:gd name="csX33" fmla="*/ 1567117 w 1779460"/>
              <a:gd name="csY33" fmla="*/ 59753 h 204152"/>
              <a:gd name="csX34" fmla="*/ 1564386 w 1779460"/>
              <a:gd name="csY34" fmla="*/ 44767 h 204152"/>
              <a:gd name="csX35" fmla="*/ 1543685 w 1779460"/>
              <a:gd name="csY35" fmla="*/ 44767 h 204152"/>
              <a:gd name="csX36" fmla="*/ 1543685 w 1779460"/>
              <a:gd name="csY36" fmla="*/ 45021 h 204152"/>
              <a:gd name="csX37" fmla="*/ 1431481 w 1779460"/>
              <a:gd name="csY37" fmla="*/ 44958 h 204152"/>
              <a:gd name="csX38" fmla="*/ 1431481 w 1779460"/>
              <a:gd name="csY38" fmla="*/ 66167 h 204152"/>
              <a:gd name="csX39" fmla="*/ 1492123 w 1779460"/>
              <a:gd name="csY39" fmla="*/ 66167 h 204152"/>
              <a:gd name="csX40" fmla="*/ 1428750 w 1779460"/>
              <a:gd name="csY40" fmla="*/ 141541 h 204152"/>
              <a:gd name="csX41" fmla="*/ 1428750 w 1779460"/>
              <a:gd name="csY41" fmla="*/ 158496 h 204152"/>
              <a:gd name="csX42" fmla="*/ 1527048 w 1779460"/>
              <a:gd name="csY42" fmla="*/ 158496 h 204152"/>
              <a:gd name="csX43" fmla="*/ 1527048 w 1779460"/>
              <a:gd name="csY43" fmla="*/ 137287 h 204152"/>
              <a:gd name="csX44" fmla="*/ 1460945 w 1779460"/>
              <a:gd name="csY44" fmla="*/ 137287 h 204152"/>
              <a:gd name="csX45" fmla="*/ 1524318 w 1779460"/>
              <a:gd name="csY45" fmla="*/ 61913 h 204152"/>
              <a:gd name="csX46" fmla="*/ 1524318 w 1779460"/>
              <a:gd name="csY46" fmla="*/ 44958 h 204152"/>
              <a:gd name="csX47" fmla="*/ 1431481 w 1779460"/>
              <a:gd name="csY47" fmla="*/ 44958 h 204152"/>
              <a:gd name="csX48" fmla="*/ 1364615 w 1779460"/>
              <a:gd name="csY48" fmla="*/ 159956 h 204152"/>
              <a:gd name="csX49" fmla="*/ 1417257 w 1779460"/>
              <a:gd name="csY49" fmla="*/ 118046 h 204152"/>
              <a:gd name="csX50" fmla="*/ 1392047 w 1779460"/>
              <a:gd name="csY50" fmla="*/ 118046 h 204152"/>
              <a:gd name="csX51" fmla="*/ 1364869 w 1779460"/>
              <a:gd name="csY51" fmla="*/ 139509 h 204152"/>
              <a:gd name="csX52" fmla="*/ 1332929 w 1779460"/>
              <a:gd name="csY52" fmla="*/ 102108 h 204152"/>
              <a:gd name="csX53" fmla="*/ 1364869 w 1779460"/>
              <a:gd name="csY53" fmla="*/ 64198 h 204152"/>
              <a:gd name="csX54" fmla="*/ 1392301 w 1779460"/>
              <a:gd name="csY54" fmla="*/ 85661 h 204152"/>
              <a:gd name="csX55" fmla="*/ 1417257 w 1779460"/>
              <a:gd name="csY55" fmla="*/ 85661 h 204152"/>
              <a:gd name="csX56" fmla="*/ 1365123 w 1779460"/>
              <a:gd name="csY56" fmla="*/ 43751 h 204152"/>
              <a:gd name="csX57" fmla="*/ 1308227 w 1779460"/>
              <a:gd name="csY57" fmla="*/ 102108 h 204152"/>
              <a:gd name="csX58" fmla="*/ 1364615 w 1779460"/>
              <a:gd name="csY58" fmla="*/ 160020 h 204152"/>
              <a:gd name="csX59" fmla="*/ 1262571 w 1779460"/>
              <a:gd name="csY59" fmla="*/ 14478 h 204152"/>
              <a:gd name="csX60" fmla="*/ 1277303 w 1779460"/>
              <a:gd name="csY60" fmla="*/ 28956 h 204152"/>
              <a:gd name="csX61" fmla="*/ 1291781 w 1779460"/>
              <a:gd name="csY61" fmla="*/ 14478 h 204152"/>
              <a:gd name="csX62" fmla="*/ 1277303 w 1779460"/>
              <a:gd name="csY62" fmla="*/ 0 h 204152"/>
              <a:gd name="csX63" fmla="*/ 1262571 w 1779460"/>
              <a:gd name="csY63" fmla="*/ 14478 h 204152"/>
              <a:gd name="csX64" fmla="*/ 1265047 w 1779460"/>
              <a:gd name="csY64" fmla="*/ 158432 h 204152"/>
              <a:gd name="csX65" fmla="*/ 1288987 w 1779460"/>
              <a:gd name="csY65" fmla="*/ 158432 h 204152"/>
              <a:gd name="csX66" fmla="*/ 1288987 w 1779460"/>
              <a:gd name="csY66" fmla="*/ 44894 h 204152"/>
              <a:gd name="csX67" fmla="*/ 1265047 w 1779460"/>
              <a:gd name="csY67" fmla="*/ 44894 h 204152"/>
              <a:gd name="csX68" fmla="*/ 1265047 w 1779460"/>
              <a:gd name="csY68" fmla="*/ 158432 h 204152"/>
              <a:gd name="csX69" fmla="*/ 1151763 w 1779460"/>
              <a:gd name="csY69" fmla="*/ 101346 h 204152"/>
              <a:gd name="csX70" fmla="*/ 1184720 w 1779460"/>
              <a:gd name="csY70" fmla="*/ 63944 h 204152"/>
              <a:gd name="csX71" fmla="*/ 1217676 w 1779460"/>
              <a:gd name="csY71" fmla="*/ 101854 h 204152"/>
              <a:gd name="csX72" fmla="*/ 1184720 w 1779460"/>
              <a:gd name="csY72" fmla="*/ 139002 h 204152"/>
              <a:gd name="csX73" fmla="*/ 1151763 w 1779460"/>
              <a:gd name="csY73" fmla="*/ 101600 h 204152"/>
              <a:gd name="csX74" fmla="*/ 1154494 w 1779460"/>
              <a:gd name="csY74" fmla="*/ 164719 h 204152"/>
              <a:gd name="csX75" fmla="*/ 1130046 w 1779460"/>
              <a:gd name="csY75" fmla="*/ 164719 h 204152"/>
              <a:gd name="csX76" fmla="*/ 1183450 w 1779460"/>
              <a:gd name="csY76" fmla="*/ 204152 h 204152"/>
              <a:gd name="csX77" fmla="*/ 1241616 w 1779460"/>
              <a:gd name="csY77" fmla="*/ 153733 h 204152"/>
              <a:gd name="csX78" fmla="*/ 1241616 w 1779460"/>
              <a:gd name="csY78" fmla="*/ 44704 h 204152"/>
              <a:gd name="csX79" fmla="*/ 1220660 w 1779460"/>
              <a:gd name="csY79" fmla="*/ 44704 h 204152"/>
              <a:gd name="csX80" fmla="*/ 1217930 w 1779460"/>
              <a:gd name="csY80" fmla="*/ 62420 h 204152"/>
              <a:gd name="csX81" fmla="*/ 1180783 w 1779460"/>
              <a:gd name="csY81" fmla="*/ 43434 h 204152"/>
              <a:gd name="csX82" fmla="*/ 1127125 w 1779460"/>
              <a:gd name="csY82" fmla="*/ 101092 h 204152"/>
              <a:gd name="csX83" fmla="*/ 1180783 w 1779460"/>
              <a:gd name="csY83" fmla="*/ 158750 h 204152"/>
              <a:gd name="csX84" fmla="*/ 1217740 w 1779460"/>
              <a:gd name="csY84" fmla="*/ 140017 h 204152"/>
              <a:gd name="csX85" fmla="*/ 1217740 w 1779460"/>
              <a:gd name="csY85" fmla="*/ 152717 h 204152"/>
              <a:gd name="csX86" fmla="*/ 1185291 w 1779460"/>
              <a:gd name="csY86" fmla="*/ 184404 h 204152"/>
              <a:gd name="csX87" fmla="*/ 1154367 w 1779460"/>
              <a:gd name="csY87" fmla="*/ 164465 h 204152"/>
              <a:gd name="csX88" fmla="*/ 996569 w 1779460"/>
              <a:gd name="csY88" fmla="*/ 101790 h 204152"/>
              <a:gd name="csX89" fmla="*/ 1054481 w 1779460"/>
              <a:gd name="csY89" fmla="*/ 159956 h 204152"/>
              <a:gd name="csX90" fmla="*/ 1112393 w 1779460"/>
              <a:gd name="csY90" fmla="*/ 101790 h 204152"/>
              <a:gd name="csX91" fmla="*/ 1054481 w 1779460"/>
              <a:gd name="csY91" fmla="*/ 43624 h 204152"/>
              <a:gd name="csX92" fmla="*/ 996569 w 1779460"/>
              <a:gd name="csY92" fmla="*/ 101790 h 204152"/>
              <a:gd name="csX93" fmla="*/ 1054481 w 1779460"/>
              <a:gd name="csY93" fmla="*/ 139509 h 204152"/>
              <a:gd name="csX94" fmla="*/ 1021271 w 1779460"/>
              <a:gd name="csY94" fmla="*/ 101854 h 204152"/>
              <a:gd name="csX95" fmla="*/ 1054481 w 1779460"/>
              <a:gd name="csY95" fmla="*/ 64198 h 204152"/>
              <a:gd name="csX96" fmla="*/ 1087946 w 1779460"/>
              <a:gd name="csY96" fmla="*/ 101854 h 204152"/>
              <a:gd name="csX97" fmla="*/ 1054481 w 1779460"/>
              <a:gd name="csY97" fmla="*/ 139509 h 204152"/>
              <a:gd name="csX98" fmla="*/ 953389 w 1779460"/>
              <a:gd name="csY98" fmla="*/ 158432 h 204152"/>
              <a:gd name="csX99" fmla="*/ 977329 w 1779460"/>
              <a:gd name="csY99" fmla="*/ 158432 h 204152"/>
              <a:gd name="csX100" fmla="*/ 977329 w 1779460"/>
              <a:gd name="csY100" fmla="*/ 2984 h 204152"/>
              <a:gd name="csX101" fmla="*/ 953389 w 1779460"/>
              <a:gd name="csY101" fmla="*/ 2984 h 204152"/>
              <a:gd name="csX102" fmla="*/ 953389 w 1779460"/>
              <a:gd name="csY102" fmla="*/ 158432 h 204152"/>
              <a:gd name="csX103" fmla="*/ 818452 w 1779460"/>
              <a:gd name="csY103" fmla="*/ 101790 h 204152"/>
              <a:gd name="csX104" fmla="*/ 876364 w 1779460"/>
              <a:gd name="csY104" fmla="*/ 159956 h 204152"/>
              <a:gd name="csX105" fmla="*/ 934276 w 1779460"/>
              <a:gd name="csY105" fmla="*/ 101790 h 204152"/>
              <a:gd name="csX106" fmla="*/ 876364 w 1779460"/>
              <a:gd name="csY106" fmla="*/ 43624 h 204152"/>
              <a:gd name="csX107" fmla="*/ 818452 w 1779460"/>
              <a:gd name="csY107" fmla="*/ 101790 h 204152"/>
              <a:gd name="csX108" fmla="*/ 876300 w 1779460"/>
              <a:gd name="csY108" fmla="*/ 139509 h 204152"/>
              <a:gd name="csX109" fmla="*/ 843090 w 1779460"/>
              <a:gd name="csY109" fmla="*/ 101854 h 204152"/>
              <a:gd name="csX110" fmla="*/ 876300 w 1779460"/>
              <a:gd name="csY110" fmla="*/ 64198 h 204152"/>
              <a:gd name="csX111" fmla="*/ 909765 w 1779460"/>
              <a:gd name="csY111" fmla="*/ 101854 h 204152"/>
              <a:gd name="csX112" fmla="*/ 876300 w 1779460"/>
              <a:gd name="csY112" fmla="*/ 139509 h 204152"/>
              <a:gd name="csX113" fmla="*/ 756539 w 1779460"/>
              <a:gd name="csY113" fmla="*/ 127762 h 204152"/>
              <a:gd name="csX114" fmla="*/ 787464 w 1779460"/>
              <a:gd name="csY114" fmla="*/ 158686 h 204152"/>
              <a:gd name="csX115" fmla="*/ 809689 w 1779460"/>
              <a:gd name="csY115" fmla="*/ 158686 h 204152"/>
              <a:gd name="csX116" fmla="*/ 809689 w 1779460"/>
              <a:gd name="csY116" fmla="*/ 137477 h 204152"/>
              <a:gd name="csX117" fmla="*/ 792988 w 1779460"/>
              <a:gd name="csY117" fmla="*/ 137477 h 204152"/>
              <a:gd name="csX118" fmla="*/ 780733 w 1779460"/>
              <a:gd name="csY118" fmla="*/ 125222 h 204152"/>
              <a:gd name="csX119" fmla="*/ 780733 w 1779460"/>
              <a:gd name="csY119" fmla="*/ 65849 h 204152"/>
              <a:gd name="csX120" fmla="*/ 808419 w 1779460"/>
              <a:gd name="csY120" fmla="*/ 65849 h 204152"/>
              <a:gd name="csX121" fmla="*/ 808419 w 1779460"/>
              <a:gd name="csY121" fmla="*/ 44640 h 204152"/>
              <a:gd name="csX122" fmla="*/ 780733 w 1779460"/>
              <a:gd name="csY122" fmla="*/ 44640 h 204152"/>
              <a:gd name="csX123" fmla="*/ 780733 w 1779460"/>
              <a:gd name="csY123" fmla="*/ 12954 h 204152"/>
              <a:gd name="csX124" fmla="*/ 756539 w 1779460"/>
              <a:gd name="csY124" fmla="*/ 12954 h 204152"/>
              <a:gd name="csX125" fmla="*/ 756539 w 1779460"/>
              <a:gd name="csY125" fmla="*/ 44640 h 204152"/>
              <a:gd name="csX126" fmla="*/ 736854 w 1779460"/>
              <a:gd name="csY126" fmla="*/ 44640 h 204152"/>
              <a:gd name="csX127" fmla="*/ 736854 w 1779460"/>
              <a:gd name="csY127" fmla="*/ 65849 h 204152"/>
              <a:gd name="csX128" fmla="*/ 756539 w 1779460"/>
              <a:gd name="csY128" fmla="*/ 65849 h 204152"/>
              <a:gd name="csX129" fmla="*/ 756539 w 1779460"/>
              <a:gd name="csY129" fmla="*/ 127698 h 204152"/>
              <a:gd name="csX130" fmla="*/ 646747 w 1779460"/>
              <a:gd name="csY130" fmla="*/ 125031 h 204152"/>
              <a:gd name="csX131" fmla="*/ 669671 w 1779460"/>
              <a:gd name="csY131" fmla="*/ 108077 h 204152"/>
              <a:gd name="csX132" fmla="*/ 699389 w 1779460"/>
              <a:gd name="csY132" fmla="*/ 108077 h 204152"/>
              <a:gd name="csX133" fmla="*/ 699389 w 1779460"/>
              <a:gd name="csY133" fmla="*/ 112077 h 204152"/>
              <a:gd name="csX134" fmla="*/ 667703 w 1779460"/>
              <a:gd name="csY134" fmla="*/ 141288 h 204152"/>
              <a:gd name="csX135" fmla="*/ 646747 w 1779460"/>
              <a:gd name="csY135" fmla="*/ 125095 h 204152"/>
              <a:gd name="csX136" fmla="*/ 625793 w 1779460"/>
              <a:gd name="csY136" fmla="*/ 79629 h 204152"/>
              <a:gd name="csX137" fmla="*/ 649224 w 1779460"/>
              <a:gd name="csY137" fmla="*/ 79629 h 204152"/>
              <a:gd name="csX138" fmla="*/ 674688 w 1779460"/>
              <a:gd name="csY138" fmla="*/ 62928 h 204152"/>
              <a:gd name="csX139" fmla="*/ 699389 w 1779460"/>
              <a:gd name="csY139" fmla="*/ 83375 h 204152"/>
              <a:gd name="csX140" fmla="*/ 699389 w 1779460"/>
              <a:gd name="csY140" fmla="*/ 90360 h 204152"/>
              <a:gd name="csX141" fmla="*/ 670941 w 1779460"/>
              <a:gd name="csY141" fmla="*/ 90360 h 204152"/>
              <a:gd name="csX142" fmla="*/ 622300 w 1779460"/>
              <a:gd name="csY142" fmla="*/ 126809 h 204152"/>
              <a:gd name="csX143" fmla="*/ 664464 w 1779460"/>
              <a:gd name="csY143" fmla="*/ 160274 h 204152"/>
              <a:gd name="csX144" fmla="*/ 701866 w 1779460"/>
              <a:gd name="csY144" fmla="*/ 140843 h 204152"/>
              <a:gd name="csX145" fmla="*/ 722567 w 1779460"/>
              <a:gd name="csY145" fmla="*/ 159067 h 204152"/>
              <a:gd name="csX146" fmla="*/ 735267 w 1779460"/>
              <a:gd name="csY146" fmla="*/ 159067 h 204152"/>
              <a:gd name="csX147" fmla="*/ 735267 w 1779460"/>
              <a:gd name="csY147" fmla="*/ 138113 h 204152"/>
              <a:gd name="csX148" fmla="*/ 730250 w 1779460"/>
              <a:gd name="csY148" fmla="*/ 138113 h 204152"/>
              <a:gd name="csX149" fmla="*/ 723011 w 1779460"/>
              <a:gd name="csY149" fmla="*/ 130873 h 204152"/>
              <a:gd name="csX150" fmla="*/ 723011 w 1779460"/>
              <a:gd name="csY150" fmla="*/ 85471 h 204152"/>
              <a:gd name="csX151" fmla="*/ 675577 w 1779460"/>
              <a:gd name="csY151" fmla="*/ 44323 h 204152"/>
              <a:gd name="csX152" fmla="*/ 625411 w 1779460"/>
              <a:gd name="csY152" fmla="*/ 80264 h 204152"/>
              <a:gd name="csX153" fmla="*/ 517017 w 1779460"/>
              <a:gd name="csY153" fmla="*/ 101346 h 204152"/>
              <a:gd name="csX154" fmla="*/ 549973 w 1779460"/>
              <a:gd name="csY154" fmla="*/ 64198 h 204152"/>
              <a:gd name="csX155" fmla="*/ 583184 w 1779460"/>
              <a:gd name="csY155" fmla="*/ 101854 h 204152"/>
              <a:gd name="csX156" fmla="*/ 549973 w 1779460"/>
              <a:gd name="csY156" fmla="*/ 139763 h 204152"/>
              <a:gd name="csX157" fmla="*/ 517017 w 1779460"/>
              <a:gd name="csY157" fmla="*/ 101346 h 204152"/>
              <a:gd name="csX158" fmla="*/ 553974 w 1779460"/>
              <a:gd name="csY158" fmla="*/ 43688 h 204152"/>
              <a:gd name="csX159" fmla="*/ 517017 w 1779460"/>
              <a:gd name="csY159" fmla="*/ 61913 h 204152"/>
              <a:gd name="csX160" fmla="*/ 514033 w 1779460"/>
              <a:gd name="csY160" fmla="*/ 44958 h 204152"/>
              <a:gd name="csX161" fmla="*/ 493332 w 1779460"/>
              <a:gd name="csY161" fmla="*/ 44958 h 204152"/>
              <a:gd name="csX162" fmla="*/ 493332 w 1779460"/>
              <a:gd name="csY162" fmla="*/ 202882 h 204152"/>
              <a:gd name="csX163" fmla="*/ 517271 w 1779460"/>
              <a:gd name="csY163" fmla="*/ 202882 h 204152"/>
              <a:gd name="csX164" fmla="*/ 517271 w 1779460"/>
              <a:gd name="csY164" fmla="*/ 142494 h 204152"/>
              <a:gd name="csX165" fmla="*/ 553974 w 1779460"/>
              <a:gd name="csY165" fmla="*/ 159702 h 204152"/>
              <a:gd name="csX166" fmla="*/ 607632 w 1779460"/>
              <a:gd name="csY166" fmla="*/ 101536 h 204152"/>
              <a:gd name="csX167" fmla="*/ 553974 w 1779460"/>
              <a:gd name="csY167" fmla="*/ 43370 h 204152"/>
              <a:gd name="csX168" fmla="*/ 358331 w 1779460"/>
              <a:gd name="csY168" fmla="*/ 101790 h 204152"/>
              <a:gd name="csX169" fmla="*/ 416243 w 1779460"/>
              <a:gd name="csY169" fmla="*/ 159956 h 204152"/>
              <a:gd name="csX170" fmla="*/ 474155 w 1779460"/>
              <a:gd name="csY170" fmla="*/ 101790 h 204152"/>
              <a:gd name="csX171" fmla="*/ 416243 w 1779460"/>
              <a:gd name="csY171" fmla="*/ 43624 h 204152"/>
              <a:gd name="csX172" fmla="*/ 358331 w 1779460"/>
              <a:gd name="csY172" fmla="*/ 101790 h 204152"/>
              <a:gd name="csX173" fmla="*/ 416243 w 1779460"/>
              <a:gd name="csY173" fmla="*/ 139509 h 204152"/>
              <a:gd name="csX174" fmla="*/ 383032 w 1779460"/>
              <a:gd name="csY174" fmla="*/ 101854 h 204152"/>
              <a:gd name="csX175" fmla="*/ 416243 w 1779460"/>
              <a:gd name="csY175" fmla="*/ 64198 h 204152"/>
              <a:gd name="csX176" fmla="*/ 449707 w 1779460"/>
              <a:gd name="csY176" fmla="*/ 101854 h 204152"/>
              <a:gd name="csX177" fmla="*/ 416243 w 1779460"/>
              <a:gd name="csY177" fmla="*/ 139509 h 204152"/>
              <a:gd name="csX178" fmla="*/ 296482 w 1779460"/>
              <a:gd name="csY178" fmla="*/ 127762 h 204152"/>
              <a:gd name="csX179" fmla="*/ 327406 w 1779460"/>
              <a:gd name="csY179" fmla="*/ 158686 h 204152"/>
              <a:gd name="csX180" fmla="*/ 349631 w 1779460"/>
              <a:gd name="csY180" fmla="*/ 158686 h 204152"/>
              <a:gd name="csX181" fmla="*/ 349631 w 1779460"/>
              <a:gd name="csY181" fmla="*/ 137477 h 204152"/>
              <a:gd name="csX182" fmla="*/ 332931 w 1779460"/>
              <a:gd name="csY182" fmla="*/ 137477 h 204152"/>
              <a:gd name="csX183" fmla="*/ 320675 w 1779460"/>
              <a:gd name="csY183" fmla="*/ 125222 h 204152"/>
              <a:gd name="csX184" fmla="*/ 320675 w 1779460"/>
              <a:gd name="csY184" fmla="*/ 65849 h 204152"/>
              <a:gd name="csX185" fmla="*/ 348361 w 1779460"/>
              <a:gd name="csY185" fmla="*/ 65849 h 204152"/>
              <a:gd name="csX186" fmla="*/ 348361 w 1779460"/>
              <a:gd name="csY186" fmla="*/ 44640 h 204152"/>
              <a:gd name="csX187" fmla="*/ 320675 w 1779460"/>
              <a:gd name="csY187" fmla="*/ 44640 h 204152"/>
              <a:gd name="csX188" fmla="*/ 320675 w 1779460"/>
              <a:gd name="csY188" fmla="*/ 12954 h 204152"/>
              <a:gd name="csX189" fmla="*/ 296482 w 1779460"/>
              <a:gd name="csY189" fmla="*/ 12954 h 204152"/>
              <a:gd name="csX190" fmla="*/ 296482 w 1779460"/>
              <a:gd name="csY190" fmla="*/ 44640 h 204152"/>
              <a:gd name="csX191" fmla="*/ 276796 w 1779460"/>
              <a:gd name="csY191" fmla="*/ 44640 h 204152"/>
              <a:gd name="csX192" fmla="*/ 276796 w 1779460"/>
              <a:gd name="csY192" fmla="*/ 65849 h 204152"/>
              <a:gd name="csX193" fmla="*/ 296482 w 1779460"/>
              <a:gd name="csY193" fmla="*/ 65849 h 204152"/>
              <a:gd name="csX194" fmla="*/ 296482 w 1779460"/>
              <a:gd name="csY194" fmla="*/ 127698 h 204152"/>
              <a:gd name="csX195" fmla="*/ 193167 w 1779460"/>
              <a:gd name="csY195" fmla="*/ 121031 h 204152"/>
              <a:gd name="csX196" fmla="*/ 169735 w 1779460"/>
              <a:gd name="csY196" fmla="*/ 121031 h 204152"/>
              <a:gd name="csX197" fmla="*/ 221615 w 1779460"/>
              <a:gd name="csY197" fmla="*/ 159956 h 204152"/>
              <a:gd name="csX198" fmla="*/ 269748 w 1779460"/>
              <a:gd name="csY198" fmla="*/ 124523 h 204152"/>
              <a:gd name="csX199" fmla="*/ 222821 w 1779460"/>
              <a:gd name="csY199" fmla="*/ 90868 h 204152"/>
              <a:gd name="csX200" fmla="*/ 195644 w 1779460"/>
              <a:gd name="csY200" fmla="*/ 77152 h 204152"/>
              <a:gd name="csX201" fmla="*/ 219075 w 1779460"/>
              <a:gd name="csY201" fmla="*/ 62166 h 204152"/>
              <a:gd name="csX202" fmla="*/ 244284 w 1779460"/>
              <a:gd name="csY202" fmla="*/ 79883 h 204152"/>
              <a:gd name="csX203" fmla="*/ 267716 w 1779460"/>
              <a:gd name="csY203" fmla="*/ 79883 h 204152"/>
              <a:gd name="csX204" fmla="*/ 218567 w 1779460"/>
              <a:gd name="csY204" fmla="*/ 43688 h 204152"/>
              <a:gd name="csX205" fmla="*/ 172148 w 1779460"/>
              <a:gd name="csY205" fmla="*/ 78867 h 204152"/>
              <a:gd name="csX206" fmla="*/ 218567 w 1779460"/>
              <a:gd name="csY206" fmla="*/ 111061 h 204152"/>
              <a:gd name="csX207" fmla="*/ 246507 w 1779460"/>
              <a:gd name="csY207" fmla="*/ 126302 h 204152"/>
              <a:gd name="csX208" fmla="*/ 221806 w 1779460"/>
              <a:gd name="csY208" fmla="*/ 141288 h 204152"/>
              <a:gd name="csX209" fmla="*/ 193358 w 1779460"/>
              <a:gd name="csY209" fmla="*/ 121094 h 204152"/>
              <a:gd name="csX210" fmla="*/ 124778 w 1779460"/>
              <a:gd name="csY210" fmla="*/ 14478 h 204152"/>
              <a:gd name="csX211" fmla="*/ 139509 w 1779460"/>
              <a:gd name="csY211" fmla="*/ 28956 h 204152"/>
              <a:gd name="csX212" fmla="*/ 154242 w 1779460"/>
              <a:gd name="csY212" fmla="*/ 14478 h 204152"/>
              <a:gd name="csX213" fmla="*/ 139509 w 1779460"/>
              <a:gd name="csY213" fmla="*/ 0 h 204152"/>
              <a:gd name="csX214" fmla="*/ 124778 w 1779460"/>
              <a:gd name="csY214" fmla="*/ 14478 h 204152"/>
              <a:gd name="csX215" fmla="*/ 127318 w 1779460"/>
              <a:gd name="csY215" fmla="*/ 158432 h 204152"/>
              <a:gd name="csX216" fmla="*/ 151257 w 1779460"/>
              <a:gd name="csY216" fmla="*/ 158432 h 204152"/>
              <a:gd name="csX217" fmla="*/ 151257 w 1779460"/>
              <a:gd name="csY217" fmla="*/ 44894 h 204152"/>
              <a:gd name="csX218" fmla="*/ 127318 w 1779460"/>
              <a:gd name="csY218" fmla="*/ 44894 h 204152"/>
              <a:gd name="csX219" fmla="*/ 127318 w 1779460"/>
              <a:gd name="csY219" fmla="*/ 158432 h 204152"/>
              <a:gd name="csX220" fmla="*/ 64 w 1779460"/>
              <a:gd name="csY220" fmla="*/ 3238 h 204152"/>
              <a:gd name="csX221" fmla="*/ 64 w 1779460"/>
              <a:gd name="csY221" fmla="*/ 158686 h 204152"/>
              <a:gd name="csX222" fmla="*/ 24003 w 1779460"/>
              <a:gd name="csY222" fmla="*/ 158686 h 204152"/>
              <a:gd name="csX223" fmla="*/ 24003 w 1779460"/>
              <a:gd name="csY223" fmla="*/ 101282 h 204152"/>
              <a:gd name="csX224" fmla="*/ 54420 w 1779460"/>
              <a:gd name="csY224" fmla="*/ 64325 h 204152"/>
              <a:gd name="csX225" fmla="*/ 81597 w 1779460"/>
              <a:gd name="csY225" fmla="*/ 97536 h 204152"/>
              <a:gd name="csX226" fmla="*/ 81597 w 1779460"/>
              <a:gd name="csY226" fmla="*/ 158686 h 204152"/>
              <a:gd name="csX227" fmla="*/ 105537 w 1779460"/>
              <a:gd name="csY227" fmla="*/ 158686 h 204152"/>
              <a:gd name="csX228" fmla="*/ 105537 w 1779460"/>
              <a:gd name="csY228" fmla="*/ 95313 h 204152"/>
              <a:gd name="csX229" fmla="*/ 59627 w 1779460"/>
              <a:gd name="csY229" fmla="*/ 43688 h 204152"/>
              <a:gd name="csX230" fmla="*/ 23940 w 1779460"/>
              <a:gd name="csY230" fmla="*/ 61404 h 204152"/>
              <a:gd name="csX231" fmla="*/ 23940 w 1779460"/>
              <a:gd name="csY231" fmla="*/ 3238 h 204152"/>
              <a:gd name="csX232" fmla="*/ 0 w 1779460"/>
              <a:gd name="csY232" fmla="*/ 3238 h 2041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</a:cxnLst>
            <a:rect l="l" t="t" r="r" b="b"/>
            <a:pathLst>
              <a:path w="1779460" h="204152">
                <a:moveTo>
                  <a:pt x="1690942" y="125031"/>
                </a:moveTo>
                <a:cubicBezTo>
                  <a:pt x="1690942" y="113538"/>
                  <a:pt x="1699196" y="108077"/>
                  <a:pt x="1713865" y="108077"/>
                </a:cubicBezTo>
                <a:lnTo>
                  <a:pt x="1743584" y="108077"/>
                </a:lnTo>
                <a:lnTo>
                  <a:pt x="1743584" y="112077"/>
                </a:lnTo>
                <a:cubicBezTo>
                  <a:pt x="1743584" y="129540"/>
                  <a:pt x="1731835" y="141288"/>
                  <a:pt x="1711896" y="141288"/>
                </a:cubicBezTo>
                <a:cubicBezTo>
                  <a:pt x="1698943" y="141288"/>
                  <a:pt x="1690942" y="134556"/>
                  <a:pt x="1690942" y="125095"/>
                </a:cubicBezTo>
                <a:moveTo>
                  <a:pt x="1669733" y="79629"/>
                </a:moveTo>
                <a:lnTo>
                  <a:pt x="1693164" y="79629"/>
                </a:lnTo>
                <a:cubicBezTo>
                  <a:pt x="1694942" y="69659"/>
                  <a:pt x="1704404" y="62928"/>
                  <a:pt x="1718628" y="62928"/>
                </a:cubicBezTo>
                <a:cubicBezTo>
                  <a:pt x="1734376" y="62928"/>
                  <a:pt x="1743329" y="70675"/>
                  <a:pt x="1743329" y="83375"/>
                </a:cubicBezTo>
                <a:lnTo>
                  <a:pt x="1743329" y="90360"/>
                </a:lnTo>
                <a:lnTo>
                  <a:pt x="1714627" y="90360"/>
                </a:lnTo>
                <a:cubicBezTo>
                  <a:pt x="1682941" y="90360"/>
                  <a:pt x="1666240" y="103314"/>
                  <a:pt x="1666240" y="126809"/>
                </a:cubicBezTo>
                <a:cubicBezTo>
                  <a:pt x="1666240" y="148018"/>
                  <a:pt x="1683448" y="160274"/>
                  <a:pt x="1708404" y="160274"/>
                </a:cubicBezTo>
                <a:cubicBezTo>
                  <a:pt x="1726883" y="160274"/>
                  <a:pt x="1738376" y="152273"/>
                  <a:pt x="1745806" y="140843"/>
                </a:cubicBezTo>
                <a:cubicBezTo>
                  <a:pt x="1745806" y="152082"/>
                  <a:pt x="1751076" y="159067"/>
                  <a:pt x="1766760" y="159067"/>
                </a:cubicBezTo>
                <a:lnTo>
                  <a:pt x="1779460" y="159067"/>
                </a:lnTo>
                <a:lnTo>
                  <a:pt x="1779460" y="138113"/>
                </a:lnTo>
                <a:lnTo>
                  <a:pt x="1774444" y="138113"/>
                </a:lnTo>
                <a:cubicBezTo>
                  <a:pt x="1769428" y="138113"/>
                  <a:pt x="1767205" y="136588"/>
                  <a:pt x="1767205" y="130873"/>
                </a:cubicBezTo>
                <a:lnTo>
                  <a:pt x="1767205" y="85471"/>
                </a:lnTo>
                <a:cubicBezTo>
                  <a:pt x="1767205" y="58547"/>
                  <a:pt x="1749996" y="44323"/>
                  <a:pt x="1719771" y="44323"/>
                </a:cubicBezTo>
                <a:cubicBezTo>
                  <a:pt x="1689545" y="44323"/>
                  <a:pt x="1672146" y="58039"/>
                  <a:pt x="1669606" y="80264"/>
                </a:cubicBezTo>
                <a:moveTo>
                  <a:pt x="1543748" y="44958"/>
                </a:moveTo>
                <a:lnTo>
                  <a:pt x="1543748" y="158496"/>
                </a:lnTo>
                <a:lnTo>
                  <a:pt x="1567688" y="158496"/>
                </a:lnTo>
                <a:lnTo>
                  <a:pt x="1567688" y="101346"/>
                </a:lnTo>
                <a:cubicBezTo>
                  <a:pt x="1567688" y="78168"/>
                  <a:pt x="1578928" y="64198"/>
                  <a:pt x="1598105" y="64198"/>
                </a:cubicBezTo>
                <a:cubicBezTo>
                  <a:pt x="1616075" y="64198"/>
                  <a:pt x="1625029" y="75692"/>
                  <a:pt x="1625029" y="97409"/>
                </a:cubicBezTo>
                <a:lnTo>
                  <a:pt x="1625029" y="158559"/>
                </a:lnTo>
                <a:lnTo>
                  <a:pt x="1649222" y="158559"/>
                </a:lnTo>
                <a:lnTo>
                  <a:pt x="1649222" y="95186"/>
                </a:lnTo>
                <a:cubicBezTo>
                  <a:pt x="1649222" y="57277"/>
                  <a:pt x="1628521" y="43561"/>
                  <a:pt x="1603566" y="43561"/>
                </a:cubicBezTo>
                <a:cubicBezTo>
                  <a:pt x="1585087" y="43561"/>
                  <a:pt x="1574356" y="50800"/>
                  <a:pt x="1567117" y="59753"/>
                </a:cubicBezTo>
                <a:lnTo>
                  <a:pt x="1564386" y="44767"/>
                </a:lnTo>
                <a:lnTo>
                  <a:pt x="1543685" y="44767"/>
                </a:lnTo>
                <a:lnTo>
                  <a:pt x="1543685" y="45021"/>
                </a:lnTo>
                <a:close/>
                <a:moveTo>
                  <a:pt x="1431481" y="44958"/>
                </a:moveTo>
                <a:lnTo>
                  <a:pt x="1431481" y="66167"/>
                </a:lnTo>
                <a:lnTo>
                  <a:pt x="1492123" y="66167"/>
                </a:lnTo>
                <a:lnTo>
                  <a:pt x="1428750" y="141541"/>
                </a:lnTo>
                <a:lnTo>
                  <a:pt x="1428750" y="158496"/>
                </a:lnTo>
                <a:lnTo>
                  <a:pt x="1527048" y="158496"/>
                </a:lnTo>
                <a:lnTo>
                  <a:pt x="1527048" y="137287"/>
                </a:lnTo>
                <a:lnTo>
                  <a:pt x="1460945" y="137287"/>
                </a:lnTo>
                <a:lnTo>
                  <a:pt x="1524318" y="61913"/>
                </a:lnTo>
                <a:lnTo>
                  <a:pt x="1524318" y="44958"/>
                </a:lnTo>
                <a:lnTo>
                  <a:pt x="1431481" y="44958"/>
                </a:lnTo>
                <a:close/>
                <a:moveTo>
                  <a:pt x="1364615" y="159956"/>
                </a:moveTo>
                <a:cubicBezTo>
                  <a:pt x="1393571" y="159956"/>
                  <a:pt x="1412748" y="143764"/>
                  <a:pt x="1417257" y="118046"/>
                </a:cubicBezTo>
                <a:lnTo>
                  <a:pt x="1392047" y="118046"/>
                </a:lnTo>
                <a:cubicBezTo>
                  <a:pt x="1389063" y="131000"/>
                  <a:pt x="1379347" y="139509"/>
                  <a:pt x="1364869" y="139509"/>
                </a:cubicBezTo>
                <a:cubicBezTo>
                  <a:pt x="1345629" y="139509"/>
                  <a:pt x="1332929" y="124269"/>
                  <a:pt x="1332929" y="102108"/>
                </a:cubicBezTo>
                <a:cubicBezTo>
                  <a:pt x="1332929" y="79946"/>
                  <a:pt x="1345629" y="64198"/>
                  <a:pt x="1364869" y="64198"/>
                </a:cubicBezTo>
                <a:cubicBezTo>
                  <a:pt x="1379855" y="64198"/>
                  <a:pt x="1389317" y="72453"/>
                  <a:pt x="1392301" y="85661"/>
                </a:cubicBezTo>
                <a:lnTo>
                  <a:pt x="1417257" y="85661"/>
                </a:lnTo>
                <a:cubicBezTo>
                  <a:pt x="1412494" y="59944"/>
                  <a:pt x="1394523" y="43751"/>
                  <a:pt x="1365123" y="43751"/>
                </a:cubicBezTo>
                <a:cubicBezTo>
                  <a:pt x="1330706" y="43751"/>
                  <a:pt x="1308227" y="66929"/>
                  <a:pt x="1308227" y="102108"/>
                </a:cubicBezTo>
                <a:cubicBezTo>
                  <a:pt x="1308227" y="137287"/>
                  <a:pt x="1330198" y="160020"/>
                  <a:pt x="1364615" y="160020"/>
                </a:cubicBezTo>
                <a:moveTo>
                  <a:pt x="1262571" y="14478"/>
                </a:moveTo>
                <a:cubicBezTo>
                  <a:pt x="1262571" y="22987"/>
                  <a:pt x="1269047" y="28956"/>
                  <a:pt x="1277303" y="28956"/>
                </a:cubicBezTo>
                <a:cubicBezTo>
                  <a:pt x="1285558" y="28956"/>
                  <a:pt x="1291781" y="22987"/>
                  <a:pt x="1291781" y="14478"/>
                </a:cubicBezTo>
                <a:cubicBezTo>
                  <a:pt x="1291781" y="5969"/>
                  <a:pt x="1285304" y="0"/>
                  <a:pt x="1277303" y="0"/>
                </a:cubicBezTo>
                <a:cubicBezTo>
                  <a:pt x="1269302" y="0"/>
                  <a:pt x="1262571" y="5969"/>
                  <a:pt x="1262571" y="14478"/>
                </a:cubicBezTo>
                <a:moveTo>
                  <a:pt x="1265047" y="158432"/>
                </a:moveTo>
                <a:lnTo>
                  <a:pt x="1288987" y="158432"/>
                </a:lnTo>
                <a:lnTo>
                  <a:pt x="1288987" y="44894"/>
                </a:lnTo>
                <a:lnTo>
                  <a:pt x="1265047" y="44894"/>
                </a:lnTo>
                <a:lnTo>
                  <a:pt x="1265047" y="158432"/>
                </a:lnTo>
                <a:close/>
                <a:moveTo>
                  <a:pt x="1151763" y="101346"/>
                </a:moveTo>
                <a:cubicBezTo>
                  <a:pt x="1151763" y="79375"/>
                  <a:pt x="1164717" y="63944"/>
                  <a:pt x="1184720" y="63944"/>
                </a:cubicBezTo>
                <a:cubicBezTo>
                  <a:pt x="1204722" y="63944"/>
                  <a:pt x="1217676" y="79438"/>
                  <a:pt x="1217676" y="101854"/>
                </a:cubicBezTo>
                <a:cubicBezTo>
                  <a:pt x="1217676" y="124269"/>
                  <a:pt x="1204722" y="139002"/>
                  <a:pt x="1184720" y="139002"/>
                </a:cubicBezTo>
                <a:cubicBezTo>
                  <a:pt x="1164717" y="139002"/>
                  <a:pt x="1151763" y="123761"/>
                  <a:pt x="1151763" y="101600"/>
                </a:cubicBezTo>
                <a:moveTo>
                  <a:pt x="1154494" y="164719"/>
                </a:moveTo>
                <a:lnTo>
                  <a:pt x="1130046" y="164719"/>
                </a:lnTo>
                <a:cubicBezTo>
                  <a:pt x="1132269" y="190182"/>
                  <a:pt x="1153223" y="204152"/>
                  <a:pt x="1183450" y="204152"/>
                </a:cubicBezTo>
                <a:cubicBezTo>
                  <a:pt x="1224090" y="204152"/>
                  <a:pt x="1241616" y="184721"/>
                  <a:pt x="1241616" y="153733"/>
                </a:cubicBezTo>
                <a:lnTo>
                  <a:pt x="1241616" y="44704"/>
                </a:lnTo>
                <a:lnTo>
                  <a:pt x="1220660" y="44704"/>
                </a:lnTo>
                <a:lnTo>
                  <a:pt x="1217930" y="62420"/>
                </a:lnTo>
                <a:cubicBezTo>
                  <a:pt x="1210691" y="51181"/>
                  <a:pt x="1198499" y="43434"/>
                  <a:pt x="1180783" y="43434"/>
                </a:cubicBezTo>
                <a:cubicBezTo>
                  <a:pt x="1150112" y="43434"/>
                  <a:pt x="1127125" y="66357"/>
                  <a:pt x="1127125" y="101092"/>
                </a:cubicBezTo>
                <a:cubicBezTo>
                  <a:pt x="1127125" y="135827"/>
                  <a:pt x="1149859" y="158750"/>
                  <a:pt x="1180783" y="158750"/>
                </a:cubicBezTo>
                <a:cubicBezTo>
                  <a:pt x="1198499" y="158750"/>
                  <a:pt x="1210246" y="151511"/>
                  <a:pt x="1217740" y="140017"/>
                </a:cubicBezTo>
                <a:lnTo>
                  <a:pt x="1217740" y="152717"/>
                </a:lnTo>
                <a:cubicBezTo>
                  <a:pt x="1217740" y="174434"/>
                  <a:pt x="1205992" y="184404"/>
                  <a:pt x="1185291" y="184404"/>
                </a:cubicBezTo>
                <a:cubicBezTo>
                  <a:pt x="1168337" y="184404"/>
                  <a:pt x="1157351" y="177165"/>
                  <a:pt x="1154367" y="164465"/>
                </a:cubicBezTo>
                <a:moveTo>
                  <a:pt x="996569" y="101790"/>
                </a:moveTo>
                <a:cubicBezTo>
                  <a:pt x="996569" y="136716"/>
                  <a:pt x="1019746" y="159956"/>
                  <a:pt x="1054481" y="159956"/>
                </a:cubicBezTo>
                <a:cubicBezTo>
                  <a:pt x="1089216" y="159956"/>
                  <a:pt x="1112393" y="136779"/>
                  <a:pt x="1112393" y="101790"/>
                </a:cubicBezTo>
                <a:cubicBezTo>
                  <a:pt x="1112393" y="66802"/>
                  <a:pt x="1089216" y="43624"/>
                  <a:pt x="1054481" y="43624"/>
                </a:cubicBezTo>
                <a:cubicBezTo>
                  <a:pt x="1019746" y="43624"/>
                  <a:pt x="996569" y="67056"/>
                  <a:pt x="996569" y="101790"/>
                </a:cubicBezTo>
                <a:moveTo>
                  <a:pt x="1054481" y="139509"/>
                </a:moveTo>
                <a:cubicBezTo>
                  <a:pt x="1034288" y="139509"/>
                  <a:pt x="1021271" y="123761"/>
                  <a:pt x="1021271" y="101854"/>
                </a:cubicBezTo>
                <a:cubicBezTo>
                  <a:pt x="1021271" y="79946"/>
                  <a:pt x="1034225" y="64198"/>
                  <a:pt x="1054481" y="64198"/>
                </a:cubicBezTo>
                <a:cubicBezTo>
                  <a:pt x="1074738" y="64198"/>
                  <a:pt x="1087946" y="79946"/>
                  <a:pt x="1087946" y="101854"/>
                </a:cubicBezTo>
                <a:cubicBezTo>
                  <a:pt x="1087946" y="123761"/>
                  <a:pt x="1074738" y="139509"/>
                  <a:pt x="1054481" y="139509"/>
                </a:cubicBezTo>
                <a:moveTo>
                  <a:pt x="953389" y="158432"/>
                </a:moveTo>
                <a:lnTo>
                  <a:pt x="977329" y="158432"/>
                </a:lnTo>
                <a:lnTo>
                  <a:pt x="977329" y="2984"/>
                </a:lnTo>
                <a:lnTo>
                  <a:pt x="953389" y="2984"/>
                </a:lnTo>
                <a:lnTo>
                  <a:pt x="953389" y="158432"/>
                </a:lnTo>
                <a:close/>
                <a:moveTo>
                  <a:pt x="818452" y="101790"/>
                </a:moveTo>
                <a:cubicBezTo>
                  <a:pt x="818452" y="136716"/>
                  <a:pt x="841629" y="159956"/>
                  <a:pt x="876364" y="159956"/>
                </a:cubicBezTo>
                <a:cubicBezTo>
                  <a:pt x="911098" y="159956"/>
                  <a:pt x="934276" y="136779"/>
                  <a:pt x="934276" y="101790"/>
                </a:cubicBezTo>
                <a:cubicBezTo>
                  <a:pt x="934276" y="66802"/>
                  <a:pt x="911098" y="43624"/>
                  <a:pt x="876364" y="43624"/>
                </a:cubicBezTo>
                <a:cubicBezTo>
                  <a:pt x="841629" y="43624"/>
                  <a:pt x="818452" y="67056"/>
                  <a:pt x="818452" y="101790"/>
                </a:cubicBezTo>
                <a:moveTo>
                  <a:pt x="876300" y="139509"/>
                </a:moveTo>
                <a:cubicBezTo>
                  <a:pt x="856107" y="139509"/>
                  <a:pt x="843090" y="123761"/>
                  <a:pt x="843090" y="101854"/>
                </a:cubicBezTo>
                <a:cubicBezTo>
                  <a:pt x="843090" y="79946"/>
                  <a:pt x="856044" y="64198"/>
                  <a:pt x="876300" y="64198"/>
                </a:cubicBezTo>
                <a:cubicBezTo>
                  <a:pt x="896557" y="64198"/>
                  <a:pt x="909765" y="79946"/>
                  <a:pt x="909765" y="101854"/>
                </a:cubicBezTo>
                <a:cubicBezTo>
                  <a:pt x="909765" y="123761"/>
                  <a:pt x="896557" y="139509"/>
                  <a:pt x="876300" y="139509"/>
                </a:cubicBezTo>
                <a:moveTo>
                  <a:pt x="756539" y="127762"/>
                </a:moveTo>
                <a:cubicBezTo>
                  <a:pt x="756539" y="148463"/>
                  <a:pt x="765746" y="158686"/>
                  <a:pt x="787464" y="158686"/>
                </a:cubicBezTo>
                <a:lnTo>
                  <a:pt x="809689" y="158686"/>
                </a:lnTo>
                <a:lnTo>
                  <a:pt x="809689" y="137477"/>
                </a:lnTo>
                <a:lnTo>
                  <a:pt x="792988" y="137477"/>
                </a:lnTo>
                <a:cubicBezTo>
                  <a:pt x="784034" y="137477"/>
                  <a:pt x="780733" y="134239"/>
                  <a:pt x="780733" y="125222"/>
                </a:cubicBezTo>
                <a:lnTo>
                  <a:pt x="780733" y="65849"/>
                </a:lnTo>
                <a:lnTo>
                  <a:pt x="808419" y="65849"/>
                </a:lnTo>
                <a:lnTo>
                  <a:pt x="808419" y="44640"/>
                </a:lnTo>
                <a:lnTo>
                  <a:pt x="780733" y="44640"/>
                </a:lnTo>
                <a:lnTo>
                  <a:pt x="780733" y="12954"/>
                </a:lnTo>
                <a:lnTo>
                  <a:pt x="756539" y="12954"/>
                </a:lnTo>
                <a:lnTo>
                  <a:pt x="756539" y="44640"/>
                </a:lnTo>
                <a:lnTo>
                  <a:pt x="736854" y="44640"/>
                </a:lnTo>
                <a:lnTo>
                  <a:pt x="736854" y="65849"/>
                </a:lnTo>
                <a:lnTo>
                  <a:pt x="756539" y="65849"/>
                </a:lnTo>
                <a:lnTo>
                  <a:pt x="756539" y="127698"/>
                </a:lnTo>
                <a:close/>
                <a:moveTo>
                  <a:pt x="646747" y="125031"/>
                </a:moveTo>
                <a:cubicBezTo>
                  <a:pt x="646747" y="113538"/>
                  <a:pt x="655003" y="108077"/>
                  <a:pt x="669671" y="108077"/>
                </a:cubicBezTo>
                <a:lnTo>
                  <a:pt x="699389" y="108077"/>
                </a:lnTo>
                <a:lnTo>
                  <a:pt x="699389" y="112077"/>
                </a:lnTo>
                <a:cubicBezTo>
                  <a:pt x="699389" y="129540"/>
                  <a:pt x="687642" y="141288"/>
                  <a:pt x="667703" y="141288"/>
                </a:cubicBezTo>
                <a:cubicBezTo>
                  <a:pt x="654748" y="141288"/>
                  <a:pt x="646747" y="134556"/>
                  <a:pt x="646747" y="125095"/>
                </a:cubicBezTo>
                <a:moveTo>
                  <a:pt x="625793" y="79629"/>
                </a:moveTo>
                <a:lnTo>
                  <a:pt x="649224" y="79629"/>
                </a:lnTo>
                <a:cubicBezTo>
                  <a:pt x="651002" y="69659"/>
                  <a:pt x="660464" y="62928"/>
                  <a:pt x="674688" y="62928"/>
                </a:cubicBezTo>
                <a:cubicBezTo>
                  <a:pt x="690435" y="62928"/>
                  <a:pt x="699389" y="70675"/>
                  <a:pt x="699389" y="83375"/>
                </a:cubicBezTo>
                <a:lnTo>
                  <a:pt x="699389" y="90360"/>
                </a:lnTo>
                <a:lnTo>
                  <a:pt x="670941" y="90360"/>
                </a:lnTo>
                <a:cubicBezTo>
                  <a:pt x="639255" y="90360"/>
                  <a:pt x="622300" y="103314"/>
                  <a:pt x="622300" y="126809"/>
                </a:cubicBezTo>
                <a:cubicBezTo>
                  <a:pt x="622300" y="148018"/>
                  <a:pt x="639508" y="160274"/>
                  <a:pt x="664464" y="160274"/>
                </a:cubicBezTo>
                <a:cubicBezTo>
                  <a:pt x="682943" y="160274"/>
                  <a:pt x="694436" y="152273"/>
                  <a:pt x="701866" y="140843"/>
                </a:cubicBezTo>
                <a:cubicBezTo>
                  <a:pt x="701866" y="152082"/>
                  <a:pt x="707136" y="159067"/>
                  <a:pt x="722567" y="159067"/>
                </a:cubicBezTo>
                <a:lnTo>
                  <a:pt x="735267" y="159067"/>
                </a:lnTo>
                <a:lnTo>
                  <a:pt x="735267" y="138113"/>
                </a:lnTo>
                <a:lnTo>
                  <a:pt x="730250" y="138113"/>
                </a:lnTo>
                <a:cubicBezTo>
                  <a:pt x="725233" y="138113"/>
                  <a:pt x="723011" y="136588"/>
                  <a:pt x="723011" y="130873"/>
                </a:cubicBezTo>
                <a:lnTo>
                  <a:pt x="723011" y="85471"/>
                </a:lnTo>
                <a:cubicBezTo>
                  <a:pt x="723011" y="58547"/>
                  <a:pt x="705803" y="44323"/>
                  <a:pt x="675577" y="44323"/>
                </a:cubicBezTo>
                <a:cubicBezTo>
                  <a:pt x="645351" y="44323"/>
                  <a:pt x="627952" y="58039"/>
                  <a:pt x="625411" y="80264"/>
                </a:cubicBezTo>
                <a:moveTo>
                  <a:pt x="517017" y="101346"/>
                </a:moveTo>
                <a:cubicBezTo>
                  <a:pt x="517017" y="79375"/>
                  <a:pt x="529971" y="64198"/>
                  <a:pt x="549973" y="64198"/>
                </a:cubicBezTo>
                <a:cubicBezTo>
                  <a:pt x="569976" y="64198"/>
                  <a:pt x="583184" y="79438"/>
                  <a:pt x="583184" y="101854"/>
                </a:cubicBezTo>
                <a:cubicBezTo>
                  <a:pt x="583184" y="124269"/>
                  <a:pt x="569976" y="139763"/>
                  <a:pt x="549973" y="139763"/>
                </a:cubicBezTo>
                <a:cubicBezTo>
                  <a:pt x="529971" y="139763"/>
                  <a:pt x="517017" y="124015"/>
                  <a:pt x="517017" y="101346"/>
                </a:cubicBezTo>
                <a:moveTo>
                  <a:pt x="553974" y="43688"/>
                </a:moveTo>
                <a:cubicBezTo>
                  <a:pt x="536258" y="43688"/>
                  <a:pt x="524510" y="51943"/>
                  <a:pt x="517017" y="61913"/>
                </a:cubicBezTo>
                <a:lnTo>
                  <a:pt x="514033" y="44958"/>
                </a:lnTo>
                <a:lnTo>
                  <a:pt x="493332" y="44958"/>
                </a:lnTo>
                <a:lnTo>
                  <a:pt x="493332" y="202882"/>
                </a:lnTo>
                <a:lnTo>
                  <a:pt x="517271" y="202882"/>
                </a:lnTo>
                <a:lnTo>
                  <a:pt x="517271" y="142494"/>
                </a:lnTo>
                <a:cubicBezTo>
                  <a:pt x="524256" y="152717"/>
                  <a:pt x="536511" y="159702"/>
                  <a:pt x="553974" y="159702"/>
                </a:cubicBezTo>
                <a:cubicBezTo>
                  <a:pt x="584898" y="159702"/>
                  <a:pt x="607632" y="136525"/>
                  <a:pt x="607632" y="101536"/>
                </a:cubicBezTo>
                <a:cubicBezTo>
                  <a:pt x="607632" y="66548"/>
                  <a:pt x="585153" y="43370"/>
                  <a:pt x="553974" y="43370"/>
                </a:cubicBezTo>
                <a:moveTo>
                  <a:pt x="358331" y="101790"/>
                </a:moveTo>
                <a:cubicBezTo>
                  <a:pt x="358331" y="136716"/>
                  <a:pt x="381509" y="159956"/>
                  <a:pt x="416243" y="159956"/>
                </a:cubicBezTo>
                <a:cubicBezTo>
                  <a:pt x="450977" y="159956"/>
                  <a:pt x="474155" y="136779"/>
                  <a:pt x="474155" y="101790"/>
                </a:cubicBezTo>
                <a:cubicBezTo>
                  <a:pt x="474155" y="66802"/>
                  <a:pt x="450977" y="43624"/>
                  <a:pt x="416243" y="43624"/>
                </a:cubicBezTo>
                <a:cubicBezTo>
                  <a:pt x="381509" y="43624"/>
                  <a:pt x="358331" y="67056"/>
                  <a:pt x="358331" y="101790"/>
                </a:cubicBezTo>
                <a:moveTo>
                  <a:pt x="416243" y="139509"/>
                </a:moveTo>
                <a:cubicBezTo>
                  <a:pt x="396049" y="139509"/>
                  <a:pt x="383032" y="123761"/>
                  <a:pt x="383032" y="101854"/>
                </a:cubicBezTo>
                <a:cubicBezTo>
                  <a:pt x="383032" y="79946"/>
                  <a:pt x="395986" y="64198"/>
                  <a:pt x="416243" y="64198"/>
                </a:cubicBezTo>
                <a:cubicBezTo>
                  <a:pt x="436499" y="64198"/>
                  <a:pt x="449707" y="79946"/>
                  <a:pt x="449707" y="101854"/>
                </a:cubicBezTo>
                <a:cubicBezTo>
                  <a:pt x="449707" y="123761"/>
                  <a:pt x="436499" y="139509"/>
                  <a:pt x="416243" y="139509"/>
                </a:cubicBezTo>
                <a:moveTo>
                  <a:pt x="296482" y="127762"/>
                </a:moveTo>
                <a:cubicBezTo>
                  <a:pt x="296482" y="148463"/>
                  <a:pt x="305689" y="158686"/>
                  <a:pt x="327406" y="158686"/>
                </a:cubicBezTo>
                <a:lnTo>
                  <a:pt x="349631" y="158686"/>
                </a:lnTo>
                <a:lnTo>
                  <a:pt x="349631" y="137477"/>
                </a:lnTo>
                <a:lnTo>
                  <a:pt x="332931" y="137477"/>
                </a:lnTo>
                <a:cubicBezTo>
                  <a:pt x="323977" y="137477"/>
                  <a:pt x="320675" y="134239"/>
                  <a:pt x="320675" y="125222"/>
                </a:cubicBezTo>
                <a:lnTo>
                  <a:pt x="320675" y="65849"/>
                </a:lnTo>
                <a:lnTo>
                  <a:pt x="348361" y="65849"/>
                </a:lnTo>
                <a:lnTo>
                  <a:pt x="348361" y="44640"/>
                </a:lnTo>
                <a:lnTo>
                  <a:pt x="320675" y="44640"/>
                </a:lnTo>
                <a:lnTo>
                  <a:pt x="320675" y="12954"/>
                </a:lnTo>
                <a:lnTo>
                  <a:pt x="296482" y="12954"/>
                </a:lnTo>
                <a:lnTo>
                  <a:pt x="296482" y="44640"/>
                </a:lnTo>
                <a:lnTo>
                  <a:pt x="276796" y="44640"/>
                </a:lnTo>
                <a:lnTo>
                  <a:pt x="276796" y="65849"/>
                </a:lnTo>
                <a:lnTo>
                  <a:pt x="296482" y="65849"/>
                </a:lnTo>
                <a:lnTo>
                  <a:pt x="296482" y="127698"/>
                </a:lnTo>
                <a:close/>
                <a:moveTo>
                  <a:pt x="193167" y="121031"/>
                </a:moveTo>
                <a:lnTo>
                  <a:pt x="169735" y="121031"/>
                </a:lnTo>
                <a:cubicBezTo>
                  <a:pt x="170497" y="145732"/>
                  <a:pt x="191198" y="159956"/>
                  <a:pt x="221615" y="159956"/>
                </a:cubicBezTo>
                <a:cubicBezTo>
                  <a:pt x="249047" y="159956"/>
                  <a:pt x="269748" y="146241"/>
                  <a:pt x="269748" y="124523"/>
                </a:cubicBezTo>
                <a:cubicBezTo>
                  <a:pt x="269748" y="99314"/>
                  <a:pt x="248793" y="93853"/>
                  <a:pt x="222821" y="90868"/>
                </a:cubicBezTo>
                <a:cubicBezTo>
                  <a:pt x="206375" y="89090"/>
                  <a:pt x="195644" y="87884"/>
                  <a:pt x="195644" y="77152"/>
                </a:cubicBezTo>
                <a:cubicBezTo>
                  <a:pt x="195644" y="68199"/>
                  <a:pt x="204851" y="62166"/>
                  <a:pt x="219075" y="62166"/>
                </a:cubicBezTo>
                <a:cubicBezTo>
                  <a:pt x="233299" y="62166"/>
                  <a:pt x="243015" y="69405"/>
                  <a:pt x="244284" y="79883"/>
                </a:cubicBezTo>
                <a:lnTo>
                  <a:pt x="267716" y="79883"/>
                </a:lnTo>
                <a:cubicBezTo>
                  <a:pt x="266192" y="56705"/>
                  <a:pt x="246507" y="43688"/>
                  <a:pt x="218567" y="43688"/>
                </a:cubicBezTo>
                <a:cubicBezTo>
                  <a:pt x="190627" y="43688"/>
                  <a:pt x="172148" y="57404"/>
                  <a:pt x="172148" y="78867"/>
                </a:cubicBezTo>
                <a:cubicBezTo>
                  <a:pt x="172148" y="102298"/>
                  <a:pt x="192596" y="108077"/>
                  <a:pt x="218567" y="111061"/>
                </a:cubicBezTo>
                <a:cubicBezTo>
                  <a:pt x="236030" y="113284"/>
                  <a:pt x="246507" y="114046"/>
                  <a:pt x="246507" y="126302"/>
                </a:cubicBezTo>
                <a:cubicBezTo>
                  <a:pt x="246507" y="135509"/>
                  <a:pt x="236792" y="141288"/>
                  <a:pt x="221806" y="141288"/>
                </a:cubicBezTo>
                <a:cubicBezTo>
                  <a:pt x="204597" y="141288"/>
                  <a:pt x="194373" y="132778"/>
                  <a:pt x="193358" y="121094"/>
                </a:cubicBezTo>
                <a:moveTo>
                  <a:pt x="124778" y="14478"/>
                </a:moveTo>
                <a:cubicBezTo>
                  <a:pt x="124778" y="22987"/>
                  <a:pt x="131255" y="28956"/>
                  <a:pt x="139509" y="28956"/>
                </a:cubicBezTo>
                <a:cubicBezTo>
                  <a:pt x="147765" y="28956"/>
                  <a:pt x="154242" y="22987"/>
                  <a:pt x="154242" y="14478"/>
                </a:cubicBezTo>
                <a:cubicBezTo>
                  <a:pt x="154242" y="5969"/>
                  <a:pt x="147765" y="0"/>
                  <a:pt x="139509" y="0"/>
                </a:cubicBezTo>
                <a:cubicBezTo>
                  <a:pt x="131255" y="0"/>
                  <a:pt x="124778" y="5969"/>
                  <a:pt x="124778" y="14478"/>
                </a:cubicBezTo>
                <a:moveTo>
                  <a:pt x="127318" y="158432"/>
                </a:moveTo>
                <a:lnTo>
                  <a:pt x="151257" y="158432"/>
                </a:lnTo>
                <a:lnTo>
                  <a:pt x="151257" y="44894"/>
                </a:lnTo>
                <a:lnTo>
                  <a:pt x="127318" y="44894"/>
                </a:lnTo>
                <a:lnTo>
                  <a:pt x="127318" y="158432"/>
                </a:lnTo>
                <a:close/>
                <a:moveTo>
                  <a:pt x="64" y="3238"/>
                </a:moveTo>
                <a:lnTo>
                  <a:pt x="64" y="158686"/>
                </a:lnTo>
                <a:lnTo>
                  <a:pt x="24003" y="158686"/>
                </a:lnTo>
                <a:lnTo>
                  <a:pt x="24003" y="101282"/>
                </a:lnTo>
                <a:cubicBezTo>
                  <a:pt x="24003" y="78359"/>
                  <a:pt x="35496" y="64325"/>
                  <a:pt x="54420" y="64325"/>
                </a:cubicBezTo>
                <a:cubicBezTo>
                  <a:pt x="72136" y="64325"/>
                  <a:pt x="81597" y="75819"/>
                  <a:pt x="81597" y="97536"/>
                </a:cubicBezTo>
                <a:lnTo>
                  <a:pt x="81597" y="158686"/>
                </a:lnTo>
                <a:lnTo>
                  <a:pt x="105537" y="158686"/>
                </a:lnTo>
                <a:lnTo>
                  <a:pt x="105537" y="95313"/>
                </a:lnTo>
                <a:cubicBezTo>
                  <a:pt x="105537" y="57404"/>
                  <a:pt x="84836" y="43688"/>
                  <a:pt x="59627" y="43688"/>
                </a:cubicBezTo>
                <a:cubicBezTo>
                  <a:pt x="41910" y="43688"/>
                  <a:pt x="31179" y="51689"/>
                  <a:pt x="23940" y="61404"/>
                </a:cubicBezTo>
                <a:lnTo>
                  <a:pt x="23940" y="3238"/>
                </a:lnTo>
                <a:lnTo>
                  <a:pt x="0" y="3238"/>
                </a:lnTo>
                <a:close/>
              </a:path>
            </a:pathLst>
          </a:custGeom>
          <a:solidFill>
            <a:srgbClr val="004D44"/>
          </a:solidFill>
          <a:ln w="6350" cap="flat">
            <a:noFill/>
            <a:prstDash val="solid"/>
            <a:miter/>
          </a:ln>
        </p:spPr>
        <p:txBody>
          <a:bodyPr/>
          <a:lstStyle/>
          <a:p>
            <a:endParaRPr lang="pl-PL" dirty="0"/>
          </a:p>
        </p:txBody>
      </p:sp>
      <p:grpSp>
        <p:nvGrpSpPr>
          <p:cNvPr id="24" name="Grafika 28">
            <a:extLst>
              <a:ext uri="{FF2B5EF4-FFF2-40B4-BE49-F238E27FC236}">
                <a16:creationId xmlns:a16="http://schemas.microsoft.com/office/drawing/2014/main" id="{269D621B-0C2E-3E84-75E6-E2E0F1BBBA10}"/>
              </a:ext>
            </a:extLst>
          </p:cNvPr>
          <p:cNvGrpSpPr/>
          <p:nvPr/>
        </p:nvGrpSpPr>
        <p:grpSpPr>
          <a:xfrm>
            <a:off x="254000" y="226719"/>
            <a:ext cx="3103117" cy="443547"/>
            <a:chOff x="1330664" y="722761"/>
            <a:chExt cx="3103117" cy="443547"/>
          </a:xfrm>
        </p:grpSpPr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025468AC-5A56-00E5-F165-1CB55A4207C8}"/>
                </a:ext>
              </a:extLst>
            </p:cNvPr>
            <p:cNvSpPr/>
            <p:nvPr/>
          </p:nvSpPr>
          <p:spPr>
            <a:xfrm>
              <a:off x="1330664" y="722761"/>
              <a:ext cx="2858642" cy="443547"/>
            </a:xfrm>
            <a:custGeom>
              <a:avLst/>
              <a:gdLst>
                <a:gd name="csX0" fmla="*/ 0 w 2858642"/>
                <a:gd name="csY0" fmla="*/ 351028 h 443547"/>
                <a:gd name="csX1" fmla="*/ 142240 w 2858642"/>
                <a:gd name="csY1" fmla="*/ 351028 h 443547"/>
                <a:gd name="csX2" fmla="*/ 319913 w 2858642"/>
                <a:gd name="csY2" fmla="*/ 178626 h 443547"/>
                <a:gd name="csX3" fmla="*/ 142240 w 2858642"/>
                <a:gd name="csY3" fmla="*/ 7239 h 443547"/>
                <a:gd name="csX4" fmla="*/ 0 w 2858642"/>
                <a:gd name="csY4" fmla="*/ 7239 h 443547"/>
                <a:gd name="csX5" fmla="*/ 0 w 2858642"/>
                <a:gd name="csY5" fmla="*/ 351282 h 443547"/>
                <a:gd name="csX6" fmla="*/ 0 w 2858642"/>
                <a:gd name="csY6" fmla="*/ 351028 h 443547"/>
                <a:gd name="csX7" fmla="*/ 81343 w 2858642"/>
                <a:gd name="csY7" fmla="*/ 279654 h 443547"/>
                <a:gd name="csX8" fmla="*/ 81343 w 2858642"/>
                <a:gd name="csY8" fmla="*/ 77534 h 443547"/>
                <a:gd name="csX9" fmla="*/ 142494 w 2858642"/>
                <a:gd name="csY9" fmla="*/ 77534 h 443547"/>
                <a:gd name="csX10" fmla="*/ 237046 w 2858642"/>
                <a:gd name="csY10" fmla="*/ 178308 h 443547"/>
                <a:gd name="csX11" fmla="*/ 142494 w 2858642"/>
                <a:gd name="csY11" fmla="*/ 279591 h 443547"/>
                <a:gd name="csX12" fmla="*/ 81343 w 2858642"/>
                <a:gd name="csY12" fmla="*/ 279591 h 443547"/>
                <a:gd name="csX13" fmla="*/ 353060 w 2858642"/>
                <a:gd name="csY13" fmla="*/ 351028 h 443547"/>
                <a:gd name="csX14" fmla="*/ 431927 w 2858642"/>
                <a:gd name="csY14" fmla="*/ 351028 h 443547"/>
                <a:gd name="csX15" fmla="*/ 431927 w 2858642"/>
                <a:gd name="csY15" fmla="*/ 97282 h 443547"/>
                <a:gd name="csX16" fmla="*/ 353060 w 2858642"/>
                <a:gd name="csY16" fmla="*/ 97282 h 443547"/>
                <a:gd name="csX17" fmla="*/ 353060 w 2858642"/>
                <a:gd name="csY17" fmla="*/ 351028 h 443547"/>
                <a:gd name="csX18" fmla="*/ 353060 w 2858642"/>
                <a:gd name="csY18" fmla="*/ 65849 h 443547"/>
                <a:gd name="csX19" fmla="*/ 431927 w 2858642"/>
                <a:gd name="csY19" fmla="*/ 65849 h 443547"/>
                <a:gd name="csX20" fmla="*/ 431927 w 2858642"/>
                <a:gd name="csY20" fmla="*/ 0 h 443547"/>
                <a:gd name="csX21" fmla="*/ 353060 w 2858642"/>
                <a:gd name="csY21" fmla="*/ 0 h 443547"/>
                <a:gd name="csX22" fmla="*/ 353060 w 2858642"/>
                <a:gd name="csY22" fmla="*/ 65849 h 443547"/>
                <a:gd name="csX23" fmla="*/ 461835 w 2858642"/>
                <a:gd name="csY23" fmla="*/ 278892 h 443547"/>
                <a:gd name="csX24" fmla="*/ 551434 w 2858642"/>
                <a:gd name="csY24" fmla="*/ 353505 h 443547"/>
                <a:gd name="csX25" fmla="*/ 632270 w 2858642"/>
                <a:gd name="csY25" fmla="*/ 310071 h 443547"/>
                <a:gd name="csX26" fmla="*/ 692912 w 2858642"/>
                <a:gd name="csY26" fmla="*/ 350965 h 443547"/>
                <a:gd name="csX27" fmla="*/ 728345 w 2858642"/>
                <a:gd name="csY27" fmla="*/ 350965 h 443547"/>
                <a:gd name="csX28" fmla="*/ 728345 w 2858642"/>
                <a:gd name="csY28" fmla="*/ 285115 h 443547"/>
                <a:gd name="csX29" fmla="*/ 720090 w 2858642"/>
                <a:gd name="csY29" fmla="*/ 285115 h 443547"/>
                <a:gd name="csX30" fmla="*/ 704342 w 2858642"/>
                <a:gd name="csY30" fmla="*/ 268161 h 443547"/>
                <a:gd name="csX31" fmla="*/ 704342 w 2858642"/>
                <a:gd name="csY31" fmla="*/ 194564 h 443547"/>
                <a:gd name="csX32" fmla="*/ 587565 w 2858642"/>
                <a:gd name="csY32" fmla="*/ 92266 h 443547"/>
                <a:gd name="csX33" fmla="*/ 469328 w 2858642"/>
                <a:gd name="csY33" fmla="*/ 177609 h 443547"/>
                <a:gd name="csX34" fmla="*/ 547180 w 2858642"/>
                <a:gd name="csY34" fmla="*/ 177609 h 443547"/>
                <a:gd name="csX35" fmla="*/ 585597 w 2858642"/>
                <a:gd name="csY35" fmla="*/ 155130 h 443547"/>
                <a:gd name="csX36" fmla="*/ 624523 w 2858642"/>
                <a:gd name="csY36" fmla="*/ 185801 h 443547"/>
                <a:gd name="csX37" fmla="*/ 613283 w 2858642"/>
                <a:gd name="csY37" fmla="*/ 200025 h 443547"/>
                <a:gd name="csX38" fmla="*/ 574865 w 2858642"/>
                <a:gd name="csY38" fmla="*/ 200025 h 443547"/>
                <a:gd name="csX39" fmla="*/ 462089 w 2858642"/>
                <a:gd name="csY39" fmla="*/ 278892 h 443547"/>
                <a:gd name="csX40" fmla="*/ 541147 w 2858642"/>
                <a:gd name="csY40" fmla="*/ 272923 h 443547"/>
                <a:gd name="csX41" fmla="*/ 580073 w 2858642"/>
                <a:gd name="csY41" fmla="*/ 246698 h 443547"/>
                <a:gd name="csX42" fmla="*/ 624967 w 2858642"/>
                <a:gd name="csY42" fmla="*/ 246698 h 443547"/>
                <a:gd name="csX43" fmla="*/ 624967 w 2858642"/>
                <a:gd name="csY43" fmla="*/ 254444 h 443547"/>
                <a:gd name="csX44" fmla="*/ 577342 w 2858642"/>
                <a:gd name="csY44" fmla="*/ 297371 h 443547"/>
                <a:gd name="csX45" fmla="*/ 541401 w 2858642"/>
                <a:gd name="csY45" fmla="*/ 272923 h 443547"/>
                <a:gd name="csX46" fmla="*/ 737298 w 2858642"/>
                <a:gd name="csY46" fmla="*/ 217805 h 443547"/>
                <a:gd name="csX47" fmla="*/ 845566 w 2858642"/>
                <a:gd name="csY47" fmla="*/ 342075 h 443547"/>
                <a:gd name="csX48" fmla="*/ 928624 w 2858642"/>
                <a:gd name="csY48" fmla="*/ 303149 h 443547"/>
                <a:gd name="csX49" fmla="*/ 928624 w 2858642"/>
                <a:gd name="csY49" fmla="*/ 323088 h 443547"/>
                <a:gd name="csX50" fmla="*/ 871474 w 2858642"/>
                <a:gd name="csY50" fmla="*/ 378206 h 443547"/>
                <a:gd name="csX51" fmla="*/ 772922 w 2858642"/>
                <a:gd name="csY51" fmla="*/ 378206 h 443547"/>
                <a:gd name="csX52" fmla="*/ 772922 w 2858642"/>
                <a:gd name="csY52" fmla="*/ 443548 h 443547"/>
                <a:gd name="csX53" fmla="*/ 874712 w 2858642"/>
                <a:gd name="csY53" fmla="*/ 443548 h 443547"/>
                <a:gd name="csX54" fmla="*/ 1007681 w 2858642"/>
                <a:gd name="csY54" fmla="*/ 325501 h 443547"/>
                <a:gd name="csX55" fmla="*/ 1007681 w 2858642"/>
                <a:gd name="csY55" fmla="*/ 96965 h 443547"/>
                <a:gd name="csX56" fmla="*/ 939800 w 2858642"/>
                <a:gd name="csY56" fmla="*/ 96965 h 443547"/>
                <a:gd name="csX57" fmla="*/ 932815 w 2858642"/>
                <a:gd name="csY57" fmla="*/ 139891 h 443547"/>
                <a:gd name="csX58" fmla="*/ 845248 w 2858642"/>
                <a:gd name="csY58" fmla="*/ 92266 h 443547"/>
                <a:gd name="csX59" fmla="*/ 736981 w 2858642"/>
                <a:gd name="csY59" fmla="*/ 217995 h 443547"/>
                <a:gd name="csX60" fmla="*/ 817372 w 2858642"/>
                <a:gd name="csY60" fmla="*/ 217297 h 443547"/>
                <a:gd name="csX61" fmla="*/ 873506 w 2858642"/>
                <a:gd name="csY61" fmla="*/ 155893 h 443547"/>
                <a:gd name="csX62" fmla="*/ 929132 w 2858642"/>
                <a:gd name="csY62" fmla="*/ 217297 h 443547"/>
                <a:gd name="csX63" fmla="*/ 873506 w 2858642"/>
                <a:gd name="csY63" fmla="*/ 278194 h 443547"/>
                <a:gd name="csX64" fmla="*/ 817372 w 2858642"/>
                <a:gd name="csY64" fmla="*/ 217297 h 443547"/>
                <a:gd name="csX65" fmla="*/ 1050925 w 2858642"/>
                <a:gd name="csY65" fmla="*/ 351028 h 443547"/>
                <a:gd name="csX66" fmla="*/ 1130300 w 2858642"/>
                <a:gd name="csY66" fmla="*/ 351028 h 443547"/>
                <a:gd name="csX67" fmla="*/ 1130300 w 2858642"/>
                <a:gd name="csY67" fmla="*/ 211328 h 443547"/>
                <a:gd name="csX68" fmla="*/ 1179449 w 2858642"/>
                <a:gd name="csY68" fmla="*/ 162179 h 443547"/>
                <a:gd name="csX69" fmla="*/ 1222883 w 2858642"/>
                <a:gd name="csY69" fmla="*/ 207581 h 443547"/>
                <a:gd name="csX70" fmla="*/ 1222883 w 2858642"/>
                <a:gd name="csY70" fmla="*/ 351282 h 443547"/>
                <a:gd name="csX71" fmla="*/ 1302258 w 2858642"/>
                <a:gd name="csY71" fmla="*/ 351282 h 443547"/>
                <a:gd name="csX72" fmla="*/ 1302258 w 2858642"/>
                <a:gd name="csY72" fmla="*/ 187579 h 443547"/>
                <a:gd name="csX73" fmla="*/ 1210183 w 2858642"/>
                <a:gd name="csY73" fmla="*/ 93027 h 443547"/>
                <a:gd name="csX74" fmla="*/ 1126617 w 2858642"/>
                <a:gd name="csY74" fmla="*/ 139954 h 443547"/>
                <a:gd name="csX75" fmla="*/ 1119632 w 2858642"/>
                <a:gd name="csY75" fmla="*/ 97536 h 443547"/>
                <a:gd name="csX76" fmla="*/ 1051243 w 2858642"/>
                <a:gd name="csY76" fmla="*/ 97536 h 443547"/>
                <a:gd name="csX77" fmla="*/ 1051243 w 2858642"/>
                <a:gd name="csY77" fmla="*/ 351282 h 443547"/>
                <a:gd name="csX78" fmla="*/ 1050989 w 2858642"/>
                <a:gd name="csY78" fmla="*/ 351028 h 443547"/>
                <a:gd name="csX79" fmla="*/ 1329118 w 2858642"/>
                <a:gd name="csY79" fmla="*/ 223774 h 443547"/>
                <a:gd name="csX80" fmla="*/ 1466088 w 2858642"/>
                <a:gd name="csY80" fmla="*/ 355791 h 443547"/>
                <a:gd name="csX81" fmla="*/ 1602549 w 2858642"/>
                <a:gd name="csY81" fmla="*/ 223774 h 443547"/>
                <a:gd name="csX82" fmla="*/ 1466088 w 2858642"/>
                <a:gd name="csY82" fmla="*/ 92266 h 443547"/>
                <a:gd name="csX83" fmla="*/ 1329118 w 2858642"/>
                <a:gd name="csY83" fmla="*/ 223774 h 443547"/>
                <a:gd name="csX84" fmla="*/ 1408748 w 2858642"/>
                <a:gd name="csY84" fmla="*/ 223774 h 443547"/>
                <a:gd name="csX85" fmla="*/ 1465898 w 2858642"/>
                <a:gd name="csY85" fmla="*/ 157416 h 443547"/>
                <a:gd name="csX86" fmla="*/ 1522032 w 2858642"/>
                <a:gd name="csY86" fmla="*/ 223774 h 443547"/>
                <a:gd name="csX87" fmla="*/ 1465898 w 2858642"/>
                <a:gd name="csY87" fmla="*/ 290640 h 443547"/>
                <a:gd name="csX88" fmla="*/ 1408748 w 2858642"/>
                <a:gd name="csY88" fmla="*/ 223774 h 443547"/>
                <a:gd name="csX89" fmla="*/ 1617536 w 2858642"/>
                <a:gd name="csY89" fmla="*/ 270447 h 443547"/>
                <a:gd name="csX90" fmla="*/ 1741043 w 2858642"/>
                <a:gd name="csY90" fmla="*/ 355791 h 443547"/>
                <a:gd name="csX91" fmla="*/ 1862328 w 2858642"/>
                <a:gd name="csY91" fmla="*/ 272923 h 443547"/>
                <a:gd name="csX92" fmla="*/ 1761744 w 2858642"/>
                <a:gd name="csY92" fmla="*/ 196342 h 443547"/>
                <a:gd name="csX93" fmla="*/ 1748536 w 2858642"/>
                <a:gd name="csY93" fmla="*/ 194818 h 443547"/>
                <a:gd name="csX94" fmla="*/ 1699387 w 2858642"/>
                <a:gd name="csY94" fmla="*/ 170370 h 443547"/>
                <a:gd name="csX95" fmla="*/ 1736789 w 2858642"/>
                <a:gd name="csY95" fmla="*/ 150431 h 443547"/>
                <a:gd name="csX96" fmla="*/ 1784921 w 2858642"/>
                <a:gd name="csY96" fmla="*/ 177101 h 443547"/>
                <a:gd name="csX97" fmla="*/ 1859280 w 2858642"/>
                <a:gd name="csY97" fmla="*/ 177101 h 443547"/>
                <a:gd name="csX98" fmla="*/ 1738757 w 2858642"/>
                <a:gd name="csY98" fmla="*/ 91758 h 443547"/>
                <a:gd name="csX99" fmla="*/ 1621473 w 2858642"/>
                <a:gd name="csY99" fmla="*/ 173101 h 443547"/>
                <a:gd name="csX100" fmla="*/ 1722247 w 2858642"/>
                <a:gd name="csY100" fmla="*/ 248730 h 443547"/>
                <a:gd name="csX101" fmla="*/ 1737487 w 2858642"/>
                <a:gd name="csY101" fmla="*/ 250254 h 443547"/>
                <a:gd name="csX102" fmla="*/ 1784414 w 2858642"/>
                <a:gd name="csY102" fmla="*/ 274193 h 443547"/>
                <a:gd name="csX103" fmla="*/ 1740027 w 2858642"/>
                <a:gd name="csY103" fmla="*/ 297625 h 443547"/>
                <a:gd name="csX104" fmla="*/ 1691386 w 2858642"/>
                <a:gd name="csY104" fmla="*/ 270447 h 443547"/>
                <a:gd name="csX105" fmla="*/ 1617536 w 2858642"/>
                <a:gd name="csY105" fmla="*/ 270447 h 443547"/>
                <a:gd name="csX106" fmla="*/ 1617536 w 2858642"/>
                <a:gd name="csY106" fmla="*/ 270447 h 443547"/>
                <a:gd name="csX107" fmla="*/ 1866837 w 2858642"/>
                <a:gd name="csY107" fmla="*/ 161417 h 443547"/>
                <a:gd name="csX108" fmla="*/ 1905254 w 2858642"/>
                <a:gd name="csY108" fmla="*/ 161417 h 443547"/>
                <a:gd name="csX109" fmla="*/ 1905254 w 2858642"/>
                <a:gd name="csY109" fmla="*/ 271462 h 443547"/>
                <a:gd name="csX110" fmla="*/ 1983613 w 2858642"/>
                <a:gd name="csY110" fmla="*/ 350837 h 443547"/>
                <a:gd name="csX111" fmla="*/ 2042224 w 2858642"/>
                <a:gd name="csY111" fmla="*/ 350837 h 443547"/>
                <a:gd name="csX112" fmla="*/ 2042224 w 2858642"/>
                <a:gd name="csY112" fmla="*/ 285496 h 443547"/>
                <a:gd name="csX113" fmla="*/ 2009267 w 2858642"/>
                <a:gd name="csY113" fmla="*/ 285496 h 443547"/>
                <a:gd name="csX114" fmla="*/ 1984058 w 2858642"/>
                <a:gd name="csY114" fmla="*/ 258826 h 443547"/>
                <a:gd name="csX115" fmla="*/ 1984058 w 2858642"/>
                <a:gd name="csY115" fmla="*/ 161290 h 443547"/>
                <a:gd name="csX116" fmla="*/ 2042224 w 2858642"/>
                <a:gd name="csY116" fmla="*/ 161290 h 443547"/>
                <a:gd name="csX117" fmla="*/ 2042224 w 2858642"/>
                <a:gd name="csY117" fmla="*/ 96901 h 443547"/>
                <a:gd name="csX118" fmla="*/ 1984058 w 2858642"/>
                <a:gd name="csY118" fmla="*/ 96901 h 443547"/>
                <a:gd name="csX119" fmla="*/ 1984058 w 2858642"/>
                <a:gd name="csY119" fmla="*/ 21272 h 443547"/>
                <a:gd name="csX120" fmla="*/ 1905191 w 2858642"/>
                <a:gd name="csY120" fmla="*/ 21272 h 443547"/>
                <a:gd name="csX121" fmla="*/ 1905191 w 2858642"/>
                <a:gd name="csY121" fmla="*/ 96901 h 443547"/>
                <a:gd name="csX122" fmla="*/ 1866773 w 2858642"/>
                <a:gd name="csY122" fmla="*/ 96901 h 443547"/>
                <a:gd name="csX123" fmla="*/ 1866773 w 2858642"/>
                <a:gd name="csY123" fmla="*/ 161544 h 443547"/>
                <a:gd name="csX124" fmla="*/ 2052955 w 2858642"/>
                <a:gd name="csY124" fmla="*/ 97028 h 443547"/>
                <a:gd name="csX125" fmla="*/ 2149539 w 2858642"/>
                <a:gd name="csY125" fmla="*/ 345567 h 443547"/>
                <a:gd name="csX126" fmla="*/ 2144522 w 2858642"/>
                <a:gd name="csY126" fmla="*/ 358267 h 443547"/>
                <a:gd name="csX127" fmla="*/ 2114550 w 2858642"/>
                <a:gd name="csY127" fmla="*/ 378206 h 443547"/>
                <a:gd name="csX128" fmla="*/ 2069655 w 2858642"/>
                <a:gd name="csY128" fmla="*/ 378206 h 443547"/>
                <a:gd name="csX129" fmla="*/ 2069655 w 2858642"/>
                <a:gd name="csY129" fmla="*/ 443548 h 443547"/>
                <a:gd name="csX130" fmla="*/ 2132775 w 2858642"/>
                <a:gd name="csY130" fmla="*/ 443548 h 443547"/>
                <a:gd name="csX131" fmla="*/ 2211642 w 2858642"/>
                <a:gd name="csY131" fmla="*/ 388874 h 443547"/>
                <a:gd name="csX132" fmla="*/ 2325942 w 2858642"/>
                <a:gd name="csY132" fmla="*/ 96965 h 443547"/>
                <a:gd name="csX133" fmla="*/ 2246567 w 2858642"/>
                <a:gd name="csY133" fmla="*/ 96965 h 443547"/>
                <a:gd name="csX134" fmla="*/ 2192401 w 2858642"/>
                <a:gd name="csY134" fmla="*/ 255905 h 443547"/>
                <a:gd name="csX135" fmla="*/ 2137728 w 2858642"/>
                <a:gd name="csY135" fmla="*/ 96965 h 443547"/>
                <a:gd name="csX136" fmla="*/ 2052892 w 2858642"/>
                <a:gd name="csY136" fmla="*/ 96965 h 443547"/>
                <a:gd name="csX137" fmla="*/ 2335911 w 2858642"/>
                <a:gd name="csY137" fmla="*/ 351028 h 443547"/>
                <a:gd name="csX138" fmla="*/ 2415731 w 2858642"/>
                <a:gd name="csY138" fmla="*/ 351028 h 443547"/>
                <a:gd name="csX139" fmla="*/ 2415731 w 2858642"/>
                <a:gd name="csY139" fmla="*/ 239966 h 443547"/>
                <a:gd name="csX140" fmla="*/ 2504313 w 2858642"/>
                <a:gd name="csY140" fmla="*/ 351028 h 443547"/>
                <a:gd name="csX141" fmla="*/ 2600389 w 2858642"/>
                <a:gd name="csY141" fmla="*/ 351028 h 443547"/>
                <a:gd name="csX142" fmla="*/ 2494090 w 2858642"/>
                <a:gd name="csY142" fmla="*/ 217043 h 443547"/>
                <a:gd name="csX143" fmla="*/ 2593658 w 2858642"/>
                <a:gd name="csY143" fmla="*/ 97282 h 443547"/>
                <a:gd name="csX144" fmla="*/ 2505075 w 2858642"/>
                <a:gd name="csY144" fmla="*/ 97282 h 443547"/>
                <a:gd name="csX145" fmla="*/ 2415985 w 2858642"/>
                <a:gd name="csY145" fmla="*/ 203581 h 443547"/>
                <a:gd name="csX146" fmla="*/ 2415985 w 2858642"/>
                <a:gd name="csY146" fmla="*/ 7239 h 443547"/>
                <a:gd name="csX147" fmla="*/ 2336165 w 2858642"/>
                <a:gd name="csY147" fmla="*/ 7239 h 443547"/>
                <a:gd name="csX148" fmla="*/ 2336165 w 2858642"/>
                <a:gd name="csY148" fmla="*/ 351282 h 443547"/>
                <a:gd name="csX149" fmla="*/ 2335911 w 2858642"/>
                <a:gd name="csY149" fmla="*/ 351028 h 443547"/>
                <a:gd name="csX150" fmla="*/ 2592134 w 2858642"/>
                <a:gd name="csY150" fmla="*/ 278892 h 443547"/>
                <a:gd name="csX151" fmla="*/ 2681732 w 2858642"/>
                <a:gd name="csY151" fmla="*/ 353505 h 443547"/>
                <a:gd name="csX152" fmla="*/ 2762568 w 2858642"/>
                <a:gd name="csY152" fmla="*/ 310071 h 443547"/>
                <a:gd name="csX153" fmla="*/ 2823210 w 2858642"/>
                <a:gd name="csY153" fmla="*/ 350965 h 443547"/>
                <a:gd name="csX154" fmla="*/ 2858643 w 2858642"/>
                <a:gd name="csY154" fmla="*/ 350965 h 443547"/>
                <a:gd name="csX155" fmla="*/ 2858643 w 2858642"/>
                <a:gd name="csY155" fmla="*/ 285115 h 443547"/>
                <a:gd name="csX156" fmla="*/ 2850134 w 2858642"/>
                <a:gd name="csY156" fmla="*/ 285115 h 443547"/>
                <a:gd name="csX157" fmla="*/ 2834386 w 2858642"/>
                <a:gd name="csY157" fmla="*/ 268161 h 443547"/>
                <a:gd name="csX158" fmla="*/ 2834386 w 2858642"/>
                <a:gd name="csY158" fmla="*/ 194564 h 443547"/>
                <a:gd name="csX159" fmla="*/ 2718118 w 2858642"/>
                <a:gd name="csY159" fmla="*/ 92266 h 443547"/>
                <a:gd name="csX160" fmla="*/ 2599373 w 2858642"/>
                <a:gd name="csY160" fmla="*/ 177609 h 443547"/>
                <a:gd name="csX161" fmla="*/ 2677224 w 2858642"/>
                <a:gd name="csY161" fmla="*/ 177609 h 443547"/>
                <a:gd name="csX162" fmla="*/ 2715133 w 2858642"/>
                <a:gd name="csY162" fmla="*/ 155130 h 443547"/>
                <a:gd name="csX163" fmla="*/ 2754567 w 2858642"/>
                <a:gd name="csY163" fmla="*/ 185801 h 443547"/>
                <a:gd name="csX164" fmla="*/ 2742819 w 2858642"/>
                <a:gd name="csY164" fmla="*/ 200025 h 443547"/>
                <a:gd name="csX165" fmla="*/ 2704910 w 2858642"/>
                <a:gd name="csY165" fmla="*/ 200025 h 443547"/>
                <a:gd name="csX166" fmla="*/ 2592134 w 2858642"/>
                <a:gd name="csY166" fmla="*/ 278892 h 443547"/>
                <a:gd name="csX167" fmla="*/ 2670747 w 2858642"/>
                <a:gd name="csY167" fmla="*/ 272923 h 443547"/>
                <a:gd name="csX168" fmla="*/ 2710180 w 2858642"/>
                <a:gd name="csY168" fmla="*/ 246698 h 443547"/>
                <a:gd name="csX169" fmla="*/ 2755075 w 2858642"/>
                <a:gd name="csY169" fmla="*/ 246698 h 443547"/>
                <a:gd name="csX170" fmla="*/ 2755075 w 2858642"/>
                <a:gd name="csY170" fmla="*/ 254444 h 443547"/>
                <a:gd name="csX171" fmla="*/ 2707196 w 2858642"/>
                <a:gd name="csY171" fmla="*/ 297371 h 443547"/>
                <a:gd name="csX172" fmla="*/ 2670747 w 2858642"/>
                <a:gd name="csY172" fmla="*/ 272923 h 4435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</a:cxnLst>
              <a:rect l="l" t="t" r="r" b="b"/>
              <a:pathLst>
                <a:path w="2858642" h="443547">
                  <a:moveTo>
                    <a:pt x="0" y="351028"/>
                  </a:moveTo>
                  <a:lnTo>
                    <a:pt x="142240" y="351028"/>
                  </a:lnTo>
                  <a:cubicBezTo>
                    <a:pt x="252031" y="351028"/>
                    <a:pt x="319913" y="282384"/>
                    <a:pt x="319913" y="178626"/>
                  </a:cubicBezTo>
                  <a:cubicBezTo>
                    <a:pt x="319913" y="74866"/>
                    <a:pt x="252539" y="7239"/>
                    <a:pt x="142240" y="7239"/>
                  </a:cubicBezTo>
                  <a:lnTo>
                    <a:pt x="0" y="7239"/>
                  </a:lnTo>
                  <a:lnTo>
                    <a:pt x="0" y="351282"/>
                  </a:lnTo>
                  <a:lnTo>
                    <a:pt x="0" y="351028"/>
                  </a:lnTo>
                  <a:close/>
                  <a:moveTo>
                    <a:pt x="81343" y="279654"/>
                  </a:moveTo>
                  <a:lnTo>
                    <a:pt x="81343" y="77534"/>
                  </a:lnTo>
                  <a:lnTo>
                    <a:pt x="142494" y="77534"/>
                  </a:lnTo>
                  <a:cubicBezTo>
                    <a:pt x="204597" y="77534"/>
                    <a:pt x="237046" y="113983"/>
                    <a:pt x="237046" y="178308"/>
                  </a:cubicBezTo>
                  <a:cubicBezTo>
                    <a:pt x="237046" y="242634"/>
                    <a:pt x="204089" y="279591"/>
                    <a:pt x="142494" y="279591"/>
                  </a:cubicBezTo>
                  <a:lnTo>
                    <a:pt x="81343" y="279591"/>
                  </a:lnTo>
                  <a:close/>
                  <a:moveTo>
                    <a:pt x="353060" y="351028"/>
                  </a:moveTo>
                  <a:lnTo>
                    <a:pt x="431927" y="351028"/>
                  </a:lnTo>
                  <a:lnTo>
                    <a:pt x="431927" y="97282"/>
                  </a:lnTo>
                  <a:lnTo>
                    <a:pt x="353060" y="97282"/>
                  </a:lnTo>
                  <a:lnTo>
                    <a:pt x="353060" y="351028"/>
                  </a:lnTo>
                  <a:close/>
                  <a:moveTo>
                    <a:pt x="353060" y="65849"/>
                  </a:moveTo>
                  <a:lnTo>
                    <a:pt x="431927" y="65849"/>
                  </a:lnTo>
                  <a:lnTo>
                    <a:pt x="431927" y="0"/>
                  </a:lnTo>
                  <a:lnTo>
                    <a:pt x="353060" y="0"/>
                  </a:lnTo>
                  <a:lnTo>
                    <a:pt x="353060" y="65849"/>
                  </a:lnTo>
                  <a:close/>
                  <a:moveTo>
                    <a:pt x="461835" y="278892"/>
                  </a:moveTo>
                  <a:cubicBezTo>
                    <a:pt x="461835" y="326326"/>
                    <a:pt x="500761" y="353505"/>
                    <a:pt x="551434" y="353505"/>
                  </a:cubicBezTo>
                  <a:cubicBezTo>
                    <a:pt x="590359" y="353505"/>
                    <a:pt x="617792" y="338773"/>
                    <a:pt x="632270" y="310071"/>
                  </a:cubicBezTo>
                  <a:cubicBezTo>
                    <a:pt x="641731" y="336741"/>
                    <a:pt x="661734" y="350965"/>
                    <a:pt x="692912" y="350965"/>
                  </a:cubicBezTo>
                  <a:lnTo>
                    <a:pt x="728345" y="350965"/>
                  </a:lnTo>
                  <a:lnTo>
                    <a:pt x="728345" y="285115"/>
                  </a:lnTo>
                  <a:lnTo>
                    <a:pt x="720090" y="285115"/>
                  </a:lnTo>
                  <a:cubicBezTo>
                    <a:pt x="709612" y="285115"/>
                    <a:pt x="704342" y="279400"/>
                    <a:pt x="704342" y="268161"/>
                  </a:cubicBezTo>
                  <a:lnTo>
                    <a:pt x="704342" y="194564"/>
                  </a:lnTo>
                  <a:cubicBezTo>
                    <a:pt x="704342" y="131191"/>
                    <a:pt x="665925" y="92266"/>
                    <a:pt x="587565" y="92266"/>
                  </a:cubicBezTo>
                  <a:cubicBezTo>
                    <a:pt x="519684" y="92266"/>
                    <a:pt x="479298" y="123952"/>
                    <a:pt x="469328" y="177609"/>
                  </a:cubicBezTo>
                  <a:lnTo>
                    <a:pt x="547180" y="177609"/>
                  </a:lnTo>
                  <a:cubicBezTo>
                    <a:pt x="550164" y="163894"/>
                    <a:pt x="562928" y="155130"/>
                    <a:pt x="585597" y="155130"/>
                  </a:cubicBezTo>
                  <a:cubicBezTo>
                    <a:pt x="608267" y="155130"/>
                    <a:pt x="624523" y="167830"/>
                    <a:pt x="624523" y="185801"/>
                  </a:cubicBezTo>
                  <a:cubicBezTo>
                    <a:pt x="624523" y="195009"/>
                    <a:pt x="619506" y="200025"/>
                    <a:pt x="613283" y="200025"/>
                  </a:cubicBezTo>
                  <a:lnTo>
                    <a:pt x="574865" y="200025"/>
                  </a:lnTo>
                  <a:cubicBezTo>
                    <a:pt x="501015" y="200025"/>
                    <a:pt x="462089" y="230187"/>
                    <a:pt x="462089" y="278892"/>
                  </a:cubicBezTo>
                  <a:moveTo>
                    <a:pt x="541147" y="272923"/>
                  </a:moveTo>
                  <a:cubicBezTo>
                    <a:pt x="541147" y="254952"/>
                    <a:pt x="553847" y="246698"/>
                    <a:pt x="580073" y="246698"/>
                  </a:cubicBezTo>
                  <a:lnTo>
                    <a:pt x="624967" y="246698"/>
                  </a:lnTo>
                  <a:lnTo>
                    <a:pt x="624967" y="254444"/>
                  </a:lnTo>
                  <a:cubicBezTo>
                    <a:pt x="624967" y="280670"/>
                    <a:pt x="605726" y="297371"/>
                    <a:pt x="577342" y="297371"/>
                  </a:cubicBezTo>
                  <a:cubicBezTo>
                    <a:pt x="552640" y="297371"/>
                    <a:pt x="541401" y="289116"/>
                    <a:pt x="541401" y="272923"/>
                  </a:cubicBezTo>
                  <a:moveTo>
                    <a:pt x="737298" y="217805"/>
                  </a:moveTo>
                  <a:cubicBezTo>
                    <a:pt x="737298" y="291909"/>
                    <a:pt x="781240" y="342075"/>
                    <a:pt x="845566" y="342075"/>
                  </a:cubicBezTo>
                  <a:cubicBezTo>
                    <a:pt x="881507" y="342075"/>
                    <a:pt x="910463" y="328866"/>
                    <a:pt x="928624" y="303149"/>
                  </a:cubicBezTo>
                  <a:lnTo>
                    <a:pt x="928624" y="323088"/>
                  </a:lnTo>
                  <a:cubicBezTo>
                    <a:pt x="928624" y="360045"/>
                    <a:pt x="909384" y="378206"/>
                    <a:pt x="871474" y="378206"/>
                  </a:cubicBezTo>
                  <a:lnTo>
                    <a:pt x="772922" y="378206"/>
                  </a:lnTo>
                  <a:lnTo>
                    <a:pt x="772922" y="443548"/>
                  </a:lnTo>
                  <a:lnTo>
                    <a:pt x="874712" y="443548"/>
                  </a:lnTo>
                  <a:cubicBezTo>
                    <a:pt x="957580" y="443548"/>
                    <a:pt x="1007681" y="399161"/>
                    <a:pt x="1007681" y="325501"/>
                  </a:cubicBezTo>
                  <a:lnTo>
                    <a:pt x="1007681" y="96965"/>
                  </a:lnTo>
                  <a:lnTo>
                    <a:pt x="939800" y="96965"/>
                  </a:lnTo>
                  <a:lnTo>
                    <a:pt x="932815" y="139891"/>
                  </a:lnTo>
                  <a:cubicBezTo>
                    <a:pt x="916115" y="108712"/>
                    <a:pt x="885634" y="92266"/>
                    <a:pt x="845248" y="92266"/>
                  </a:cubicBezTo>
                  <a:cubicBezTo>
                    <a:pt x="781114" y="92266"/>
                    <a:pt x="736981" y="143383"/>
                    <a:pt x="736981" y="217995"/>
                  </a:cubicBezTo>
                  <a:moveTo>
                    <a:pt x="817372" y="217297"/>
                  </a:moveTo>
                  <a:cubicBezTo>
                    <a:pt x="817372" y="179387"/>
                    <a:pt x="838581" y="155893"/>
                    <a:pt x="873506" y="155893"/>
                  </a:cubicBezTo>
                  <a:cubicBezTo>
                    <a:pt x="908431" y="155893"/>
                    <a:pt x="929132" y="178816"/>
                    <a:pt x="929132" y="217297"/>
                  </a:cubicBezTo>
                  <a:cubicBezTo>
                    <a:pt x="929132" y="255778"/>
                    <a:pt x="907923" y="278194"/>
                    <a:pt x="873506" y="278194"/>
                  </a:cubicBezTo>
                  <a:cubicBezTo>
                    <a:pt x="839089" y="278194"/>
                    <a:pt x="817372" y="255715"/>
                    <a:pt x="817372" y="217297"/>
                  </a:cubicBezTo>
                  <a:moveTo>
                    <a:pt x="1050925" y="351028"/>
                  </a:moveTo>
                  <a:lnTo>
                    <a:pt x="1130300" y="351028"/>
                  </a:lnTo>
                  <a:lnTo>
                    <a:pt x="1130300" y="211328"/>
                  </a:lnTo>
                  <a:cubicBezTo>
                    <a:pt x="1130300" y="181166"/>
                    <a:pt x="1150493" y="162179"/>
                    <a:pt x="1179449" y="162179"/>
                  </a:cubicBezTo>
                  <a:cubicBezTo>
                    <a:pt x="1206373" y="162179"/>
                    <a:pt x="1222883" y="178118"/>
                    <a:pt x="1222883" y="207581"/>
                  </a:cubicBezTo>
                  <a:lnTo>
                    <a:pt x="1222883" y="351282"/>
                  </a:lnTo>
                  <a:lnTo>
                    <a:pt x="1302258" y="351282"/>
                  </a:lnTo>
                  <a:lnTo>
                    <a:pt x="1302258" y="187579"/>
                  </a:lnTo>
                  <a:cubicBezTo>
                    <a:pt x="1302258" y="125730"/>
                    <a:pt x="1264857" y="93027"/>
                    <a:pt x="1210183" y="93027"/>
                  </a:cubicBezTo>
                  <a:cubicBezTo>
                    <a:pt x="1172782" y="93027"/>
                    <a:pt x="1142302" y="109220"/>
                    <a:pt x="1126617" y="139954"/>
                  </a:cubicBezTo>
                  <a:lnTo>
                    <a:pt x="1119632" y="97536"/>
                  </a:lnTo>
                  <a:lnTo>
                    <a:pt x="1051243" y="97536"/>
                  </a:lnTo>
                  <a:lnTo>
                    <a:pt x="1051243" y="351282"/>
                  </a:lnTo>
                  <a:lnTo>
                    <a:pt x="1050989" y="351028"/>
                  </a:lnTo>
                  <a:close/>
                  <a:moveTo>
                    <a:pt x="1329118" y="223774"/>
                  </a:moveTo>
                  <a:cubicBezTo>
                    <a:pt x="1329118" y="303149"/>
                    <a:pt x="1381252" y="355791"/>
                    <a:pt x="1466088" y="355791"/>
                  </a:cubicBezTo>
                  <a:cubicBezTo>
                    <a:pt x="1550924" y="355791"/>
                    <a:pt x="1602549" y="303149"/>
                    <a:pt x="1602549" y="223774"/>
                  </a:cubicBezTo>
                  <a:cubicBezTo>
                    <a:pt x="1602549" y="144399"/>
                    <a:pt x="1550416" y="92266"/>
                    <a:pt x="1466088" y="92266"/>
                  </a:cubicBezTo>
                  <a:cubicBezTo>
                    <a:pt x="1381760" y="92266"/>
                    <a:pt x="1329118" y="144907"/>
                    <a:pt x="1329118" y="223774"/>
                  </a:cubicBezTo>
                  <a:moveTo>
                    <a:pt x="1408748" y="223774"/>
                  </a:moveTo>
                  <a:cubicBezTo>
                    <a:pt x="1408748" y="183325"/>
                    <a:pt x="1429449" y="157416"/>
                    <a:pt x="1465898" y="157416"/>
                  </a:cubicBezTo>
                  <a:cubicBezTo>
                    <a:pt x="1502346" y="157416"/>
                    <a:pt x="1522032" y="183896"/>
                    <a:pt x="1522032" y="223774"/>
                  </a:cubicBezTo>
                  <a:cubicBezTo>
                    <a:pt x="1522032" y="263652"/>
                    <a:pt x="1501330" y="290640"/>
                    <a:pt x="1465898" y="290640"/>
                  </a:cubicBezTo>
                  <a:cubicBezTo>
                    <a:pt x="1430465" y="290640"/>
                    <a:pt x="1408748" y="264922"/>
                    <a:pt x="1408748" y="223774"/>
                  </a:cubicBezTo>
                  <a:moveTo>
                    <a:pt x="1617536" y="270447"/>
                  </a:moveTo>
                  <a:cubicBezTo>
                    <a:pt x="1623505" y="330835"/>
                    <a:pt x="1677670" y="355791"/>
                    <a:pt x="1741043" y="355791"/>
                  </a:cubicBezTo>
                  <a:cubicBezTo>
                    <a:pt x="1811909" y="355791"/>
                    <a:pt x="1862328" y="324104"/>
                    <a:pt x="1862328" y="272923"/>
                  </a:cubicBezTo>
                  <a:cubicBezTo>
                    <a:pt x="1862328" y="221742"/>
                    <a:pt x="1824418" y="203327"/>
                    <a:pt x="1761744" y="196342"/>
                  </a:cubicBezTo>
                  <a:lnTo>
                    <a:pt x="1748536" y="194818"/>
                  </a:lnTo>
                  <a:cubicBezTo>
                    <a:pt x="1711135" y="190309"/>
                    <a:pt x="1699387" y="185102"/>
                    <a:pt x="1699387" y="170370"/>
                  </a:cubicBezTo>
                  <a:cubicBezTo>
                    <a:pt x="1699387" y="156655"/>
                    <a:pt x="1713611" y="150431"/>
                    <a:pt x="1736789" y="150431"/>
                  </a:cubicBezTo>
                  <a:cubicBezTo>
                    <a:pt x="1767205" y="150431"/>
                    <a:pt x="1780730" y="160147"/>
                    <a:pt x="1784921" y="177101"/>
                  </a:cubicBezTo>
                  <a:lnTo>
                    <a:pt x="1859280" y="177101"/>
                  </a:lnTo>
                  <a:cubicBezTo>
                    <a:pt x="1851279" y="117729"/>
                    <a:pt x="1805115" y="91758"/>
                    <a:pt x="1738757" y="91758"/>
                  </a:cubicBezTo>
                  <a:cubicBezTo>
                    <a:pt x="1668907" y="91758"/>
                    <a:pt x="1621473" y="121920"/>
                    <a:pt x="1621473" y="173101"/>
                  </a:cubicBezTo>
                  <a:cubicBezTo>
                    <a:pt x="1621473" y="219012"/>
                    <a:pt x="1651889" y="241744"/>
                    <a:pt x="1722247" y="248730"/>
                  </a:cubicBezTo>
                  <a:lnTo>
                    <a:pt x="1737487" y="250254"/>
                  </a:lnTo>
                  <a:cubicBezTo>
                    <a:pt x="1772412" y="253746"/>
                    <a:pt x="1784414" y="259016"/>
                    <a:pt x="1784414" y="274193"/>
                  </a:cubicBezTo>
                  <a:cubicBezTo>
                    <a:pt x="1784414" y="290132"/>
                    <a:pt x="1769174" y="297625"/>
                    <a:pt x="1740027" y="297625"/>
                  </a:cubicBezTo>
                  <a:cubicBezTo>
                    <a:pt x="1710880" y="297625"/>
                    <a:pt x="1694117" y="289369"/>
                    <a:pt x="1691386" y="270447"/>
                  </a:cubicBezTo>
                  <a:lnTo>
                    <a:pt x="1617536" y="270447"/>
                  </a:lnTo>
                  <a:lnTo>
                    <a:pt x="1617536" y="270447"/>
                  </a:lnTo>
                  <a:close/>
                  <a:moveTo>
                    <a:pt x="1866837" y="161417"/>
                  </a:moveTo>
                  <a:lnTo>
                    <a:pt x="1905254" y="161417"/>
                  </a:lnTo>
                  <a:lnTo>
                    <a:pt x="1905254" y="271462"/>
                  </a:lnTo>
                  <a:cubicBezTo>
                    <a:pt x="1905254" y="323596"/>
                    <a:pt x="1927987" y="350837"/>
                    <a:pt x="1983613" y="350837"/>
                  </a:cubicBezTo>
                  <a:lnTo>
                    <a:pt x="2042224" y="350837"/>
                  </a:lnTo>
                  <a:lnTo>
                    <a:pt x="2042224" y="285496"/>
                  </a:lnTo>
                  <a:lnTo>
                    <a:pt x="2009267" y="285496"/>
                  </a:lnTo>
                  <a:cubicBezTo>
                    <a:pt x="1992567" y="285496"/>
                    <a:pt x="1984058" y="276289"/>
                    <a:pt x="1984058" y="258826"/>
                  </a:cubicBezTo>
                  <a:lnTo>
                    <a:pt x="1984058" y="161290"/>
                  </a:lnTo>
                  <a:lnTo>
                    <a:pt x="2042224" y="161290"/>
                  </a:lnTo>
                  <a:lnTo>
                    <a:pt x="2042224" y="96901"/>
                  </a:lnTo>
                  <a:lnTo>
                    <a:pt x="1984058" y="96901"/>
                  </a:lnTo>
                  <a:lnTo>
                    <a:pt x="1984058" y="21272"/>
                  </a:lnTo>
                  <a:lnTo>
                    <a:pt x="1905191" y="21272"/>
                  </a:lnTo>
                  <a:lnTo>
                    <a:pt x="1905191" y="96901"/>
                  </a:lnTo>
                  <a:lnTo>
                    <a:pt x="1866773" y="96901"/>
                  </a:lnTo>
                  <a:lnTo>
                    <a:pt x="1866773" y="161544"/>
                  </a:lnTo>
                  <a:close/>
                  <a:moveTo>
                    <a:pt x="2052955" y="97028"/>
                  </a:moveTo>
                  <a:lnTo>
                    <a:pt x="2149539" y="345567"/>
                  </a:lnTo>
                  <a:lnTo>
                    <a:pt x="2144522" y="358267"/>
                  </a:lnTo>
                  <a:cubicBezTo>
                    <a:pt x="2139061" y="371983"/>
                    <a:pt x="2131314" y="378206"/>
                    <a:pt x="2114550" y="378206"/>
                  </a:cubicBezTo>
                  <a:lnTo>
                    <a:pt x="2069655" y="378206"/>
                  </a:lnTo>
                  <a:lnTo>
                    <a:pt x="2069655" y="443548"/>
                  </a:lnTo>
                  <a:lnTo>
                    <a:pt x="2132775" y="443548"/>
                  </a:lnTo>
                  <a:cubicBezTo>
                    <a:pt x="2172716" y="443548"/>
                    <a:pt x="2197672" y="424561"/>
                    <a:pt x="2211642" y="388874"/>
                  </a:cubicBezTo>
                  <a:lnTo>
                    <a:pt x="2325942" y="96965"/>
                  </a:lnTo>
                  <a:lnTo>
                    <a:pt x="2246567" y="96965"/>
                  </a:lnTo>
                  <a:lnTo>
                    <a:pt x="2192401" y="255905"/>
                  </a:lnTo>
                  <a:lnTo>
                    <a:pt x="2137728" y="96965"/>
                  </a:lnTo>
                  <a:lnTo>
                    <a:pt x="2052892" y="96965"/>
                  </a:lnTo>
                  <a:close/>
                  <a:moveTo>
                    <a:pt x="2335911" y="351028"/>
                  </a:moveTo>
                  <a:lnTo>
                    <a:pt x="2415731" y="351028"/>
                  </a:lnTo>
                  <a:lnTo>
                    <a:pt x="2415731" y="239966"/>
                  </a:lnTo>
                  <a:lnTo>
                    <a:pt x="2504313" y="351028"/>
                  </a:lnTo>
                  <a:lnTo>
                    <a:pt x="2600389" y="351028"/>
                  </a:lnTo>
                  <a:lnTo>
                    <a:pt x="2494090" y="217043"/>
                  </a:lnTo>
                  <a:lnTo>
                    <a:pt x="2593658" y="97282"/>
                  </a:lnTo>
                  <a:lnTo>
                    <a:pt x="2505075" y="97282"/>
                  </a:lnTo>
                  <a:lnTo>
                    <a:pt x="2415985" y="203581"/>
                  </a:lnTo>
                  <a:lnTo>
                    <a:pt x="2415985" y="7239"/>
                  </a:lnTo>
                  <a:lnTo>
                    <a:pt x="2336165" y="7239"/>
                  </a:lnTo>
                  <a:lnTo>
                    <a:pt x="2336165" y="351282"/>
                  </a:lnTo>
                  <a:lnTo>
                    <a:pt x="2335911" y="351028"/>
                  </a:lnTo>
                  <a:close/>
                  <a:moveTo>
                    <a:pt x="2592134" y="278892"/>
                  </a:moveTo>
                  <a:cubicBezTo>
                    <a:pt x="2592134" y="326326"/>
                    <a:pt x="2630551" y="353505"/>
                    <a:pt x="2681732" y="353505"/>
                  </a:cubicBezTo>
                  <a:cubicBezTo>
                    <a:pt x="2720658" y="353505"/>
                    <a:pt x="2748090" y="338773"/>
                    <a:pt x="2762568" y="310071"/>
                  </a:cubicBezTo>
                  <a:cubicBezTo>
                    <a:pt x="2771331" y="336741"/>
                    <a:pt x="2791524" y="350965"/>
                    <a:pt x="2823210" y="350965"/>
                  </a:cubicBezTo>
                  <a:lnTo>
                    <a:pt x="2858643" y="350965"/>
                  </a:lnTo>
                  <a:lnTo>
                    <a:pt x="2858643" y="285115"/>
                  </a:lnTo>
                  <a:lnTo>
                    <a:pt x="2850134" y="285115"/>
                  </a:lnTo>
                  <a:cubicBezTo>
                    <a:pt x="2839911" y="285115"/>
                    <a:pt x="2834386" y="279400"/>
                    <a:pt x="2834386" y="268161"/>
                  </a:cubicBezTo>
                  <a:lnTo>
                    <a:pt x="2834386" y="194564"/>
                  </a:lnTo>
                  <a:cubicBezTo>
                    <a:pt x="2834386" y="131191"/>
                    <a:pt x="2795461" y="92266"/>
                    <a:pt x="2718118" y="92266"/>
                  </a:cubicBezTo>
                  <a:cubicBezTo>
                    <a:pt x="2649728" y="92266"/>
                    <a:pt x="2609342" y="123952"/>
                    <a:pt x="2599373" y="177609"/>
                  </a:cubicBezTo>
                  <a:lnTo>
                    <a:pt x="2677224" y="177609"/>
                  </a:lnTo>
                  <a:cubicBezTo>
                    <a:pt x="2680208" y="163894"/>
                    <a:pt x="2692972" y="155130"/>
                    <a:pt x="2715133" y="155130"/>
                  </a:cubicBezTo>
                  <a:cubicBezTo>
                    <a:pt x="2738819" y="155130"/>
                    <a:pt x="2754567" y="167830"/>
                    <a:pt x="2754567" y="185801"/>
                  </a:cubicBezTo>
                  <a:cubicBezTo>
                    <a:pt x="2754567" y="195009"/>
                    <a:pt x="2749550" y="200025"/>
                    <a:pt x="2742819" y="200025"/>
                  </a:cubicBezTo>
                  <a:lnTo>
                    <a:pt x="2704910" y="200025"/>
                  </a:lnTo>
                  <a:cubicBezTo>
                    <a:pt x="2631059" y="200025"/>
                    <a:pt x="2592134" y="230187"/>
                    <a:pt x="2592134" y="278892"/>
                  </a:cubicBezTo>
                  <a:moveTo>
                    <a:pt x="2670747" y="272923"/>
                  </a:moveTo>
                  <a:cubicBezTo>
                    <a:pt x="2670747" y="254952"/>
                    <a:pt x="2683955" y="246698"/>
                    <a:pt x="2710180" y="246698"/>
                  </a:cubicBezTo>
                  <a:lnTo>
                    <a:pt x="2755075" y="246698"/>
                  </a:lnTo>
                  <a:lnTo>
                    <a:pt x="2755075" y="254444"/>
                  </a:lnTo>
                  <a:cubicBezTo>
                    <a:pt x="2755075" y="280670"/>
                    <a:pt x="2736342" y="297371"/>
                    <a:pt x="2707196" y="297371"/>
                  </a:cubicBezTo>
                  <a:cubicBezTo>
                    <a:pt x="2683002" y="297371"/>
                    <a:pt x="2670747" y="289116"/>
                    <a:pt x="2670747" y="272923"/>
                  </a:cubicBezTo>
                </a:path>
              </a:pathLst>
            </a:custGeom>
            <a:solidFill>
              <a:srgbClr val="004D44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7AA1CE1A-40E8-6609-4EAA-D9BDB3A8B716}"/>
                </a:ext>
              </a:extLst>
            </p:cNvPr>
            <p:cNvSpPr/>
            <p:nvPr/>
          </p:nvSpPr>
          <p:spPr>
            <a:xfrm>
              <a:off x="4200038" y="734445"/>
              <a:ext cx="233743" cy="235521"/>
            </a:xfrm>
            <a:custGeom>
              <a:avLst/>
              <a:gdLst>
                <a:gd name="csX0" fmla="*/ 0 w 233743"/>
                <a:gd name="csY0" fmla="*/ 149225 h 235521"/>
                <a:gd name="csX1" fmla="*/ 84074 w 233743"/>
                <a:gd name="csY1" fmla="*/ 149225 h 235521"/>
                <a:gd name="csX2" fmla="*/ 84074 w 233743"/>
                <a:gd name="csY2" fmla="*/ 235521 h 235521"/>
                <a:gd name="csX3" fmla="*/ 149670 w 233743"/>
                <a:gd name="csY3" fmla="*/ 235521 h 235521"/>
                <a:gd name="csX4" fmla="*/ 149670 w 233743"/>
                <a:gd name="csY4" fmla="*/ 149225 h 235521"/>
                <a:gd name="csX5" fmla="*/ 233744 w 233743"/>
                <a:gd name="csY5" fmla="*/ 149225 h 235521"/>
                <a:gd name="csX6" fmla="*/ 233744 w 233743"/>
                <a:gd name="csY6" fmla="*/ 85852 h 235521"/>
                <a:gd name="csX7" fmla="*/ 149670 w 233743"/>
                <a:gd name="csY7" fmla="*/ 85852 h 235521"/>
                <a:gd name="csX8" fmla="*/ 149670 w 233743"/>
                <a:gd name="csY8" fmla="*/ 0 h 235521"/>
                <a:gd name="csX9" fmla="*/ 84074 w 233743"/>
                <a:gd name="csY9" fmla="*/ 0 h 235521"/>
                <a:gd name="csX10" fmla="*/ 84074 w 233743"/>
                <a:gd name="csY10" fmla="*/ 85852 h 235521"/>
                <a:gd name="csX11" fmla="*/ 0 w 233743"/>
                <a:gd name="csY11" fmla="*/ 85852 h 235521"/>
                <a:gd name="csX12" fmla="*/ 0 w 233743"/>
                <a:gd name="csY12" fmla="*/ 149225 h 2355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233743" h="235521">
                  <a:moveTo>
                    <a:pt x="0" y="149225"/>
                  </a:moveTo>
                  <a:lnTo>
                    <a:pt x="84074" y="149225"/>
                  </a:lnTo>
                  <a:lnTo>
                    <a:pt x="84074" y="235521"/>
                  </a:lnTo>
                  <a:lnTo>
                    <a:pt x="149670" y="235521"/>
                  </a:lnTo>
                  <a:lnTo>
                    <a:pt x="149670" y="149225"/>
                  </a:lnTo>
                  <a:lnTo>
                    <a:pt x="233744" y="149225"/>
                  </a:lnTo>
                  <a:lnTo>
                    <a:pt x="233744" y="85852"/>
                  </a:lnTo>
                  <a:lnTo>
                    <a:pt x="149670" y="85852"/>
                  </a:lnTo>
                  <a:lnTo>
                    <a:pt x="149670" y="0"/>
                  </a:lnTo>
                  <a:lnTo>
                    <a:pt x="84074" y="0"/>
                  </a:lnTo>
                  <a:lnTo>
                    <a:pt x="84074" y="85852"/>
                  </a:lnTo>
                  <a:lnTo>
                    <a:pt x="0" y="85852"/>
                  </a:lnTo>
                  <a:lnTo>
                    <a:pt x="0" y="149225"/>
                  </a:lnTo>
                  <a:close/>
                </a:path>
              </a:pathLst>
            </a:custGeom>
            <a:solidFill>
              <a:srgbClr val="EC660B"/>
            </a:solidFill>
            <a:ln w="6350" cap="flat">
              <a:noFill/>
              <a:prstDash val="solid"/>
              <a:miter/>
            </a:ln>
          </p:spPr>
          <p:txBody>
            <a:bodyPr/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12773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1336</Words>
  <Application>Microsoft Office PowerPoint</Application>
  <PresentationFormat>Panoramiczny</PresentationFormat>
  <Paragraphs>219</Paragraphs>
  <Slides>24</Slides>
  <Notes>24</Notes>
  <HiddenSlides>0</HiddenSlides>
  <MMClips>2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Tomasz Korzeniowski</dc:creator>
  <cp:lastModifiedBy>Tomasz Korzeniowski</cp:lastModifiedBy>
  <cp:revision>82</cp:revision>
  <dcterms:created xsi:type="dcterms:W3CDTF">2026-04-30T12:12:03Z</dcterms:created>
  <dcterms:modified xsi:type="dcterms:W3CDTF">2026-06-10T09:49:31Z</dcterms:modified>
</cp:coreProperties>
</file>